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B06588-7B08-4A3E-97C7-010421E4CA16}" v="103" dt="2026-02-06T21:15:35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der, Taylor (DNREC)" userId="0690f44a-7404-4949-b3be-f069094d4e80" providerId="ADAL" clId="{41B532DD-CB04-4174-99C7-2F8DCD8D792A}"/>
    <pc:docChg chg="undo custSel addSld delSld modSld modMainMaster">
      <pc:chgData name="Border, Taylor (DNREC)" userId="0690f44a-7404-4949-b3be-f069094d4e80" providerId="ADAL" clId="{41B532DD-CB04-4174-99C7-2F8DCD8D792A}" dt="2026-02-06T21:17:42.336" v="1353" actId="403"/>
      <pc:docMkLst>
        <pc:docMk/>
      </pc:docMkLst>
      <pc:sldChg chg="addSp delSp modSp mod chgLayout">
        <pc:chgData name="Border, Taylor (DNREC)" userId="0690f44a-7404-4949-b3be-f069094d4e80" providerId="ADAL" clId="{41B532DD-CB04-4174-99C7-2F8DCD8D792A}" dt="2026-02-06T21:17:42.336" v="1353" actId="403"/>
        <pc:sldMkLst>
          <pc:docMk/>
          <pc:sldMk cId="3585828012" sldId="256"/>
        </pc:sldMkLst>
        <pc:spChg chg="mod ord">
          <ac:chgData name="Border, Taylor (DNREC)" userId="0690f44a-7404-4949-b3be-f069094d4e80" providerId="ADAL" clId="{41B532DD-CB04-4174-99C7-2F8DCD8D792A}" dt="2026-02-06T21:16:53.720" v="1254" actId="700"/>
          <ac:spMkLst>
            <pc:docMk/>
            <pc:sldMk cId="3585828012" sldId="256"/>
            <ac:spMk id="2" creationId="{3BCF3E8B-2AA5-09ED-486A-010183609E77}"/>
          </ac:spMkLst>
        </pc:spChg>
        <pc:spChg chg="del mod">
          <ac:chgData name="Border, Taylor (DNREC)" userId="0690f44a-7404-4949-b3be-f069094d4e80" providerId="ADAL" clId="{41B532DD-CB04-4174-99C7-2F8DCD8D792A}" dt="2026-02-06T18:13:25.396" v="215" actId="478"/>
          <ac:spMkLst>
            <pc:docMk/>
            <pc:sldMk cId="3585828012" sldId="256"/>
            <ac:spMk id="5" creationId="{BC5792D5-369E-570D-F2FB-147EE1B75867}"/>
          </ac:spMkLst>
        </pc:spChg>
        <pc:spChg chg="add del mod">
          <ac:chgData name="Border, Taylor (DNREC)" userId="0690f44a-7404-4949-b3be-f069094d4e80" providerId="ADAL" clId="{41B532DD-CB04-4174-99C7-2F8DCD8D792A}" dt="2026-02-06T18:13:27.392" v="216" actId="478"/>
          <ac:spMkLst>
            <pc:docMk/>
            <pc:sldMk cId="3585828012" sldId="256"/>
            <ac:spMk id="7" creationId="{23631F18-7C10-E51D-C45A-3B77AAC45F00}"/>
          </ac:spMkLst>
        </pc:spChg>
        <pc:spChg chg="add mod ord">
          <ac:chgData name="Border, Taylor (DNREC)" userId="0690f44a-7404-4949-b3be-f069094d4e80" providerId="ADAL" clId="{41B532DD-CB04-4174-99C7-2F8DCD8D792A}" dt="2026-02-06T21:17:42.336" v="1353" actId="403"/>
          <ac:spMkLst>
            <pc:docMk/>
            <pc:sldMk cId="3585828012" sldId="256"/>
            <ac:spMk id="8" creationId="{BC001EA5-1545-A50B-967D-20F2B11112A0}"/>
          </ac:spMkLst>
        </pc:spChg>
      </pc:sldChg>
      <pc:sldChg chg="delSp modSp mod">
        <pc:chgData name="Border, Taylor (DNREC)" userId="0690f44a-7404-4949-b3be-f069094d4e80" providerId="ADAL" clId="{41B532DD-CB04-4174-99C7-2F8DCD8D792A}" dt="2026-02-06T19:26:40.078" v="798" actId="478"/>
        <pc:sldMkLst>
          <pc:docMk/>
          <pc:sldMk cId="1979261035" sldId="257"/>
        </pc:sldMkLst>
        <pc:spChg chg="mod">
          <ac:chgData name="Border, Taylor (DNREC)" userId="0690f44a-7404-4949-b3be-f069094d4e80" providerId="ADAL" clId="{41B532DD-CB04-4174-99C7-2F8DCD8D792A}" dt="2026-02-06T18:13:47.264" v="219"/>
          <ac:spMkLst>
            <pc:docMk/>
            <pc:sldMk cId="1979261035" sldId="257"/>
            <ac:spMk id="4" creationId="{33B97C35-5C82-8198-FF4B-AD2C78B1C5EA}"/>
          </ac:spMkLst>
        </pc:spChg>
        <pc:spChg chg="del mod">
          <ac:chgData name="Border, Taylor (DNREC)" userId="0690f44a-7404-4949-b3be-f069094d4e80" providerId="ADAL" clId="{41B532DD-CB04-4174-99C7-2F8DCD8D792A}" dt="2026-02-06T19:26:40.078" v="798" actId="478"/>
          <ac:spMkLst>
            <pc:docMk/>
            <pc:sldMk cId="1979261035" sldId="257"/>
            <ac:spMk id="7" creationId="{502CC3F1-E2A7-75CF-8D45-535F32108302}"/>
          </ac:spMkLst>
        </pc:spChg>
      </pc:sldChg>
      <pc:sldChg chg="addSp delSp modSp mod setBg modAnim">
        <pc:chgData name="Border, Taylor (DNREC)" userId="0690f44a-7404-4949-b3be-f069094d4e80" providerId="ADAL" clId="{41B532DD-CB04-4174-99C7-2F8DCD8D792A}" dt="2026-02-06T19:26:21.459" v="797"/>
        <pc:sldMkLst>
          <pc:docMk/>
          <pc:sldMk cId="1051795241" sldId="258"/>
        </pc:sldMkLst>
        <pc:spChg chg="mod">
          <ac:chgData name="Border, Taylor (DNREC)" userId="0690f44a-7404-4949-b3be-f069094d4e80" providerId="ADAL" clId="{41B532DD-CB04-4174-99C7-2F8DCD8D792A}" dt="2026-02-06T18:07:47.964" v="111" actId="14100"/>
          <ac:spMkLst>
            <pc:docMk/>
            <pc:sldMk cId="1051795241" sldId="258"/>
            <ac:spMk id="5" creationId="{4598A0EA-DDE1-3AF2-F558-CC5D9335D54D}"/>
          </ac:spMkLst>
        </pc:spChg>
        <pc:spChg chg="add mod">
          <ac:chgData name="Border, Taylor (DNREC)" userId="0690f44a-7404-4949-b3be-f069094d4e80" providerId="ADAL" clId="{41B532DD-CB04-4174-99C7-2F8DCD8D792A}" dt="2026-02-06T18:11:53.931" v="186" actId="1076"/>
          <ac:spMkLst>
            <pc:docMk/>
            <pc:sldMk cId="1051795241" sldId="258"/>
            <ac:spMk id="8" creationId="{DF0BE6FD-6F23-0687-DA50-0A0F32EC28B8}"/>
          </ac:spMkLst>
        </pc:spChg>
        <pc:spChg chg="add mod">
          <ac:chgData name="Border, Taylor (DNREC)" userId="0690f44a-7404-4949-b3be-f069094d4e80" providerId="ADAL" clId="{41B532DD-CB04-4174-99C7-2F8DCD8D792A}" dt="2026-02-06T18:12:02.189" v="191" actId="1076"/>
          <ac:spMkLst>
            <pc:docMk/>
            <pc:sldMk cId="1051795241" sldId="258"/>
            <ac:spMk id="9" creationId="{F0E0C768-D9EA-8FFE-614B-5DD1879D0A7C}"/>
          </ac:spMkLst>
        </pc:spChg>
        <pc:spChg chg="add mod">
          <ac:chgData name="Border, Taylor (DNREC)" userId="0690f44a-7404-4949-b3be-f069094d4e80" providerId="ADAL" clId="{41B532DD-CB04-4174-99C7-2F8DCD8D792A}" dt="2026-02-06T18:12:03.731" v="192" actId="1076"/>
          <ac:spMkLst>
            <pc:docMk/>
            <pc:sldMk cId="1051795241" sldId="258"/>
            <ac:spMk id="10" creationId="{C530C4BC-5B4B-46BE-0FAC-ABB7FAE8896D}"/>
          </ac:spMkLst>
        </pc:spChg>
        <pc:spChg chg="add mod">
          <ac:chgData name="Border, Taylor (DNREC)" userId="0690f44a-7404-4949-b3be-f069094d4e80" providerId="ADAL" clId="{41B532DD-CB04-4174-99C7-2F8DCD8D792A}" dt="2026-02-06T18:12:05.719" v="193" actId="1076"/>
          <ac:spMkLst>
            <pc:docMk/>
            <pc:sldMk cId="1051795241" sldId="258"/>
            <ac:spMk id="11" creationId="{C1414991-FFD3-E67F-22CB-85F45555FEFE}"/>
          </ac:spMkLst>
        </pc:spChg>
        <pc:spChg chg="add mod">
          <ac:chgData name="Border, Taylor (DNREC)" userId="0690f44a-7404-4949-b3be-f069094d4e80" providerId="ADAL" clId="{41B532DD-CB04-4174-99C7-2F8DCD8D792A}" dt="2026-02-06T18:10:28.700" v="177" actId="1076"/>
          <ac:spMkLst>
            <pc:docMk/>
            <pc:sldMk cId="1051795241" sldId="258"/>
            <ac:spMk id="12" creationId="{52AE3FE7-974D-4FED-F483-EA7CF32DEE9D}"/>
          </ac:spMkLst>
        </pc:spChg>
        <pc:spChg chg="add del mod">
          <ac:chgData name="Border, Taylor (DNREC)" userId="0690f44a-7404-4949-b3be-f069094d4e80" providerId="ADAL" clId="{41B532DD-CB04-4174-99C7-2F8DCD8D792A}" dt="2026-02-06T18:10:00.217" v="173" actId="478"/>
          <ac:spMkLst>
            <pc:docMk/>
            <pc:sldMk cId="1051795241" sldId="258"/>
            <ac:spMk id="13" creationId="{A62C874F-2BE7-C25B-4433-3E02563B9067}"/>
          </ac:spMkLst>
        </pc:spChg>
        <pc:spChg chg="add mod">
          <ac:chgData name="Border, Taylor (DNREC)" userId="0690f44a-7404-4949-b3be-f069094d4e80" providerId="ADAL" clId="{41B532DD-CB04-4174-99C7-2F8DCD8D792A}" dt="2026-02-06T18:12:13.027" v="195" actId="13822"/>
          <ac:spMkLst>
            <pc:docMk/>
            <pc:sldMk cId="1051795241" sldId="258"/>
            <ac:spMk id="14" creationId="{AB2C6D97-909A-903B-E100-05105C08E97E}"/>
          </ac:spMkLst>
        </pc:spChg>
      </pc:sldChg>
      <pc:sldChg chg="addSp delSp modSp new mod modAnim">
        <pc:chgData name="Border, Taylor (DNREC)" userId="0690f44a-7404-4949-b3be-f069094d4e80" providerId="ADAL" clId="{41B532DD-CB04-4174-99C7-2F8DCD8D792A}" dt="2026-02-06T19:25:31.613" v="790"/>
        <pc:sldMkLst>
          <pc:docMk/>
          <pc:sldMk cId="1388827832" sldId="259"/>
        </pc:sldMkLst>
        <pc:spChg chg="mod">
          <ac:chgData name="Border, Taylor (DNREC)" userId="0690f44a-7404-4949-b3be-f069094d4e80" providerId="ADAL" clId="{41B532DD-CB04-4174-99C7-2F8DCD8D792A}" dt="2026-02-06T18:18:59.759" v="567" actId="13822"/>
          <ac:spMkLst>
            <pc:docMk/>
            <pc:sldMk cId="1388827832" sldId="259"/>
            <ac:spMk id="2" creationId="{1DC8EDAB-2D6F-7C64-1FAC-F77DAEFB265A}"/>
          </ac:spMkLst>
        </pc:spChg>
        <pc:spChg chg="mod">
          <ac:chgData name="Border, Taylor (DNREC)" userId="0690f44a-7404-4949-b3be-f069094d4e80" providerId="ADAL" clId="{41B532DD-CB04-4174-99C7-2F8DCD8D792A}" dt="2026-02-06T19:15:54.005" v="707" actId="20577"/>
          <ac:spMkLst>
            <pc:docMk/>
            <pc:sldMk cId="1388827832" sldId="259"/>
            <ac:spMk id="3" creationId="{BD0E73F8-2EF0-CE74-EF8D-EBACB650DA16}"/>
          </ac:spMkLst>
        </pc:spChg>
        <pc:spChg chg="add mod">
          <ac:chgData name="Border, Taylor (DNREC)" userId="0690f44a-7404-4949-b3be-f069094d4e80" providerId="ADAL" clId="{41B532DD-CB04-4174-99C7-2F8DCD8D792A}" dt="2026-02-06T18:24:31.904" v="602" actId="164"/>
          <ac:spMkLst>
            <pc:docMk/>
            <pc:sldMk cId="1388827832" sldId="259"/>
            <ac:spMk id="5" creationId="{7D051815-DFCB-004B-9462-604FAA604ADC}"/>
          </ac:spMkLst>
        </pc:spChg>
        <pc:spChg chg="add mod">
          <ac:chgData name="Border, Taylor (DNREC)" userId="0690f44a-7404-4949-b3be-f069094d4e80" providerId="ADAL" clId="{41B532DD-CB04-4174-99C7-2F8DCD8D792A}" dt="2026-02-06T18:29:23.814" v="617" actId="1076"/>
          <ac:spMkLst>
            <pc:docMk/>
            <pc:sldMk cId="1388827832" sldId="259"/>
            <ac:spMk id="7" creationId="{F93D732F-27D7-10F9-AE03-41206D24D921}"/>
          </ac:spMkLst>
        </pc:spChg>
        <pc:spChg chg="add del mod">
          <ac:chgData name="Border, Taylor (DNREC)" userId="0690f44a-7404-4949-b3be-f069094d4e80" providerId="ADAL" clId="{41B532DD-CB04-4174-99C7-2F8DCD8D792A}" dt="2026-02-06T19:05:19.300" v="651" actId="478"/>
          <ac:spMkLst>
            <pc:docMk/>
            <pc:sldMk cId="1388827832" sldId="259"/>
            <ac:spMk id="10" creationId="{2A838C7D-187E-FA04-63FB-46FCD3EA1C96}"/>
          </ac:spMkLst>
        </pc:spChg>
        <pc:spChg chg="add mod">
          <ac:chgData name="Border, Taylor (DNREC)" userId="0690f44a-7404-4949-b3be-f069094d4e80" providerId="ADAL" clId="{41B532DD-CB04-4174-99C7-2F8DCD8D792A}" dt="2026-02-06T19:09:02.614" v="697" actId="164"/>
          <ac:spMkLst>
            <pc:docMk/>
            <pc:sldMk cId="1388827832" sldId="259"/>
            <ac:spMk id="11" creationId="{20E1F8CB-50A6-5272-B969-42B86D6B3631}"/>
          </ac:spMkLst>
        </pc:spChg>
        <pc:spChg chg="add mod">
          <ac:chgData name="Border, Taylor (DNREC)" userId="0690f44a-7404-4949-b3be-f069094d4e80" providerId="ADAL" clId="{41B532DD-CB04-4174-99C7-2F8DCD8D792A}" dt="2026-02-06T19:22:26.606" v="788" actId="164"/>
          <ac:spMkLst>
            <pc:docMk/>
            <pc:sldMk cId="1388827832" sldId="259"/>
            <ac:spMk id="14" creationId="{82A7BFB6-1441-9C6B-249D-967B44118946}"/>
          </ac:spMkLst>
        </pc:spChg>
        <pc:grpChg chg="add mod">
          <ac:chgData name="Border, Taylor (DNREC)" userId="0690f44a-7404-4949-b3be-f069094d4e80" providerId="ADAL" clId="{41B532DD-CB04-4174-99C7-2F8DCD8D792A}" dt="2026-02-06T18:29:27.382" v="618" actId="1076"/>
          <ac:grpSpMkLst>
            <pc:docMk/>
            <pc:sldMk cId="1388827832" sldId="259"/>
            <ac:grpSpMk id="6" creationId="{A1BCA5C6-287B-C78B-C239-30BCCBE721BC}"/>
          </ac:grpSpMkLst>
        </pc:grpChg>
        <pc:grpChg chg="add mod">
          <ac:chgData name="Border, Taylor (DNREC)" userId="0690f44a-7404-4949-b3be-f069094d4e80" providerId="ADAL" clId="{41B532DD-CB04-4174-99C7-2F8DCD8D792A}" dt="2026-02-06T18:29:23.814" v="617" actId="1076"/>
          <ac:grpSpMkLst>
            <pc:docMk/>
            <pc:sldMk cId="1388827832" sldId="259"/>
            <ac:grpSpMk id="8" creationId="{E103465F-A677-B2B0-E2CA-0D15F40C0A9F}"/>
          </ac:grpSpMkLst>
        </pc:grpChg>
        <pc:grpChg chg="add mod">
          <ac:chgData name="Border, Taylor (DNREC)" userId="0690f44a-7404-4949-b3be-f069094d4e80" providerId="ADAL" clId="{41B532DD-CB04-4174-99C7-2F8DCD8D792A}" dt="2026-02-06T19:09:13.919" v="699" actId="1076"/>
          <ac:grpSpMkLst>
            <pc:docMk/>
            <pc:sldMk cId="1388827832" sldId="259"/>
            <ac:grpSpMk id="12" creationId="{DFD98FC4-DBE3-1408-BAF9-1805D0F461E6}"/>
          </ac:grpSpMkLst>
        </pc:grpChg>
        <pc:grpChg chg="add mod">
          <ac:chgData name="Border, Taylor (DNREC)" userId="0690f44a-7404-4949-b3be-f069094d4e80" providerId="ADAL" clId="{41B532DD-CB04-4174-99C7-2F8DCD8D792A}" dt="2026-02-06T19:22:26.606" v="788" actId="164"/>
          <ac:grpSpMkLst>
            <pc:docMk/>
            <pc:sldMk cId="1388827832" sldId="259"/>
            <ac:grpSpMk id="15" creationId="{DB705596-C0F4-BD8B-F557-0ABCD5565952}"/>
          </ac:grpSpMkLst>
        </pc:grpChg>
        <pc:picChg chg="add mod">
          <ac:chgData name="Border, Taylor (DNREC)" userId="0690f44a-7404-4949-b3be-f069094d4e80" providerId="ADAL" clId="{41B532DD-CB04-4174-99C7-2F8DCD8D792A}" dt="2026-02-06T18:24:31.904" v="602" actId="164"/>
          <ac:picMkLst>
            <pc:docMk/>
            <pc:sldMk cId="1388827832" sldId="259"/>
            <ac:picMk id="4" creationId="{60CB8DD0-F1E4-13CA-B3B0-BFC1F9C47C67}"/>
          </ac:picMkLst>
        </pc:picChg>
        <pc:picChg chg="add mod">
          <ac:chgData name="Border, Taylor (DNREC)" userId="0690f44a-7404-4949-b3be-f069094d4e80" providerId="ADAL" clId="{41B532DD-CB04-4174-99C7-2F8DCD8D792A}" dt="2026-02-06T19:09:02.614" v="697" actId="164"/>
          <ac:picMkLst>
            <pc:docMk/>
            <pc:sldMk cId="1388827832" sldId="259"/>
            <ac:picMk id="9" creationId="{966F89AA-EDDD-87CA-C70A-602A5B70B384}"/>
          </ac:picMkLst>
        </pc:picChg>
        <pc:picChg chg="add mod">
          <ac:chgData name="Border, Taylor (DNREC)" userId="0690f44a-7404-4949-b3be-f069094d4e80" providerId="ADAL" clId="{41B532DD-CB04-4174-99C7-2F8DCD8D792A}" dt="2026-02-06T19:22:26.606" v="788" actId="164"/>
          <ac:picMkLst>
            <pc:docMk/>
            <pc:sldMk cId="1388827832" sldId="259"/>
            <ac:picMk id="13" creationId="{88CFCBDF-2D9A-803A-C52D-440FA6B0530C}"/>
          </ac:picMkLst>
        </pc:picChg>
        <pc:picChg chg="add mod">
          <ac:chgData name="Border, Taylor (DNREC)" userId="0690f44a-7404-4949-b3be-f069094d4e80" providerId="ADAL" clId="{41B532DD-CB04-4174-99C7-2F8DCD8D792A}" dt="2026-02-06T18:29:23.814" v="617" actId="1076"/>
          <ac:picMkLst>
            <pc:docMk/>
            <pc:sldMk cId="1388827832" sldId="259"/>
            <ac:picMk id="1026" creationId="{5218EE58-E878-00AF-7B67-F002A625585C}"/>
          </ac:picMkLst>
        </pc:picChg>
      </pc:sldChg>
      <pc:sldChg chg="addSp delSp modSp new mod modClrScheme chgLayout">
        <pc:chgData name="Border, Taylor (DNREC)" userId="0690f44a-7404-4949-b3be-f069094d4e80" providerId="ADAL" clId="{41B532DD-CB04-4174-99C7-2F8DCD8D792A}" dt="2026-02-06T21:12:41.354" v="1225" actId="700"/>
        <pc:sldMkLst>
          <pc:docMk/>
          <pc:sldMk cId="383436692" sldId="260"/>
        </pc:sldMkLst>
        <pc:spChg chg="del">
          <ac:chgData name="Border, Taylor (DNREC)" userId="0690f44a-7404-4949-b3be-f069094d4e80" providerId="ADAL" clId="{41B532DD-CB04-4174-99C7-2F8DCD8D792A}" dt="2026-02-06T20:52:02.661" v="807" actId="478"/>
          <ac:spMkLst>
            <pc:docMk/>
            <pc:sldMk cId="383436692" sldId="260"/>
            <ac:spMk id="2" creationId="{AF0149B6-6A86-7331-48BA-3FCE6007F6CC}"/>
          </ac:spMkLst>
        </pc:spChg>
        <pc:spChg chg="del">
          <ac:chgData name="Border, Taylor (DNREC)" userId="0690f44a-7404-4949-b3be-f069094d4e80" providerId="ADAL" clId="{41B532DD-CB04-4174-99C7-2F8DCD8D792A}" dt="2026-02-06T20:51:57.053" v="804" actId="478"/>
          <ac:spMkLst>
            <pc:docMk/>
            <pc:sldMk cId="383436692" sldId="260"/>
            <ac:spMk id="3" creationId="{ADB33067-ECEC-94B4-D867-234A3422BEBE}"/>
          </ac:spMkLst>
        </pc:spChg>
        <pc:spChg chg="add mod">
          <ac:chgData name="Border, Taylor (DNREC)" userId="0690f44a-7404-4949-b3be-f069094d4e80" providerId="ADAL" clId="{41B532DD-CB04-4174-99C7-2F8DCD8D792A}" dt="2026-02-06T21:12:36.341" v="1223" actId="1076"/>
          <ac:spMkLst>
            <pc:docMk/>
            <pc:sldMk cId="383436692" sldId="260"/>
            <ac:spMk id="4" creationId="{2EF21E5D-8F44-F6FC-8B78-98B8C518A8F0}"/>
          </ac:spMkLst>
        </pc:spChg>
        <pc:spChg chg="add del mod ord">
          <ac:chgData name="Border, Taylor (DNREC)" userId="0690f44a-7404-4949-b3be-f069094d4e80" providerId="ADAL" clId="{41B532DD-CB04-4174-99C7-2F8DCD8D792A}" dt="2026-02-06T21:12:41.354" v="1225" actId="700"/>
          <ac:spMkLst>
            <pc:docMk/>
            <pc:sldMk cId="383436692" sldId="260"/>
            <ac:spMk id="6" creationId="{CF5DEDA2-3E61-2C96-3F51-97DD771558EF}"/>
          </ac:spMkLst>
        </pc:spChg>
        <pc:spChg chg="add del mod ord">
          <ac:chgData name="Border, Taylor (DNREC)" userId="0690f44a-7404-4949-b3be-f069094d4e80" providerId="ADAL" clId="{41B532DD-CB04-4174-99C7-2F8DCD8D792A}" dt="2026-02-06T21:12:41.354" v="1225" actId="700"/>
          <ac:spMkLst>
            <pc:docMk/>
            <pc:sldMk cId="383436692" sldId="260"/>
            <ac:spMk id="7" creationId="{7298EB18-0FDD-DA9B-4D77-D8D2EA2C9102}"/>
          </ac:spMkLst>
        </pc:spChg>
        <pc:grpChg chg="add mod">
          <ac:chgData name="Border, Taylor (DNREC)" userId="0690f44a-7404-4949-b3be-f069094d4e80" providerId="ADAL" clId="{41B532DD-CB04-4174-99C7-2F8DCD8D792A}" dt="2026-02-06T21:12:36.341" v="1223" actId="1076"/>
          <ac:grpSpMkLst>
            <pc:docMk/>
            <pc:sldMk cId="383436692" sldId="260"/>
            <ac:grpSpMk id="5" creationId="{879C60C9-BE5D-3371-8146-9B1791E8CB2B}"/>
          </ac:grpSpMkLst>
        </pc:grpChg>
        <pc:picChg chg="add mod">
          <ac:chgData name="Border, Taylor (DNREC)" userId="0690f44a-7404-4949-b3be-f069094d4e80" providerId="ADAL" clId="{41B532DD-CB04-4174-99C7-2F8DCD8D792A}" dt="2026-02-06T21:12:36.341" v="1223" actId="1076"/>
          <ac:picMkLst>
            <pc:docMk/>
            <pc:sldMk cId="383436692" sldId="260"/>
            <ac:picMk id="2050" creationId="{61AEC1AA-C423-5E3A-D6B5-2ECFDF65C787}"/>
          </ac:picMkLst>
        </pc:picChg>
        <pc:picChg chg="add del mod">
          <ac:chgData name="Border, Taylor (DNREC)" userId="0690f44a-7404-4949-b3be-f069094d4e80" providerId="ADAL" clId="{41B532DD-CB04-4174-99C7-2F8DCD8D792A}" dt="2026-02-06T20:52:16.134" v="810" actId="478"/>
          <ac:picMkLst>
            <pc:docMk/>
            <pc:sldMk cId="383436692" sldId="260"/>
            <ac:picMk id="2052" creationId="{25499571-DD8F-4D22-4684-71E00BF04D1F}"/>
          </ac:picMkLst>
        </pc:picChg>
      </pc:sldChg>
      <pc:sldChg chg="addSp delSp modSp new mod chgLayout">
        <pc:chgData name="Border, Taylor (DNREC)" userId="0690f44a-7404-4949-b3be-f069094d4e80" providerId="ADAL" clId="{41B532DD-CB04-4174-99C7-2F8DCD8D792A}" dt="2026-02-06T20:56:03.638" v="967" actId="313"/>
        <pc:sldMkLst>
          <pc:docMk/>
          <pc:sldMk cId="262483996" sldId="261"/>
        </pc:sldMkLst>
        <pc:spChg chg="mod ord">
          <ac:chgData name="Border, Taylor (DNREC)" userId="0690f44a-7404-4949-b3be-f069094d4e80" providerId="ADAL" clId="{41B532DD-CB04-4174-99C7-2F8DCD8D792A}" dt="2026-02-06T20:56:03.638" v="967" actId="313"/>
          <ac:spMkLst>
            <pc:docMk/>
            <pc:sldMk cId="262483996" sldId="261"/>
            <ac:spMk id="2" creationId="{C72DBE79-ACE0-CCF0-70C4-269994A2AE0F}"/>
          </ac:spMkLst>
        </pc:spChg>
        <pc:spChg chg="del">
          <ac:chgData name="Border, Taylor (DNREC)" userId="0690f44a-7404-4949-b3be-f069094d4e80" providerId="ADAL" clId="{41B532DD-CB04-4174-99C7-2F8DCD8D792A}" dt="2026-02-06T20:54:25.058" v="907" actId="478"/>
          <ac:spMkLst>
            <pc:docMk/>
            <pc:sldMk cId="262483996" sldId="261"/>
            <ac:spMk id="3" creationId="{3AB55156-2034-03DF-6EAD-B509E3B278DA}"/>
          </ac:spMkLst>
        </pc:spChg>
        <pc:spChg chg="add del mod ord">
          <ac:chgData name="Border, Taylor (DNREC)" userId="0690f44a-7404-4949-b3be-f069094d4e80" providerId="ADAL" clId="{41B532DD-CB04-4174-99C7-2F8DCD8D792A}" dt="2026-02-06T20:55:28.219" v="911" actId="478"/>
          <ac:spMkLst>
            <pc:docMk/>
            <pc:sldMk cId="262483996" sldId="261"/>
            <ac:spMk id="4" creationId="{2D3CBB23-076E-890C-542C-B1E79485B412}"/>
          </ac:spMkLst>
        </pc:spChg>
      </pc:sldChg>
      <pc:sldChg chg="new del">
        <pc:chgData name="Border, Taylor (DNREC)" userId="0690f44a-7404-4949-b3be-f069094d4e80" providerId="ADAL" clId="{41B532DD-CB04-4174-99C7-2F8DCD8D792A}" dt="2026-02-06T19:33:07.214" v="801" actId="47"/>
        <pc:sldMkLst>
          <pc:docMk/>
          <pc:sldMk cId="634023909" sldId="261"/>
        </pc:sldMkLst>
      </pc:sldChg>
      <pc:sldChg chg="add del">
        <pc:chgData name="Border, Taylor (DNREC)" userId="0690f44a-7404-4949-b3be-f069094d4e80" providerId="ADAL" clId="{41B532DD-CB04-4174-99C7-2F8DCD8D792A}" dt="2026-02-06T19:33:22.881" v="803" actId="47"/>
        <pc:sldMkLst>
          <pc:docMk/>
          <pc:sldMk cId="852238963" sldId="261"/>
        </pc:sldMkLst>
      </pc:sldChg>
      <pc:sldChg chg="addSp delSp modSp new mod modClrScheme modAnim chgLayout">
        <pc:chgData name="Border, Taylor (DNREC)" userId="0690f44a-7404-4949-b3be-f069094d4e80" providerId="ADAL" clId="{41B532DD-CB04-4174-99C7-2F8DCD8D792A}" dt="2026-02-06T21:15:35.920" v="1253"/>
        <pc:sldMkLst>
          <pc:docMk/>
          <pc:sldMk cId="2890425457" sldId="262"/>
        </pc:sldMkLst>
        <pc:spChg chg="del mod ord">
          <ac:chgData name="Border, Taylor (DNREC)" userId="0690f44a-7404-4949-b3be-f069094d4e80" providerId="ADAL" clId="{41B532DD-CB04-4174-99C7-2F8DCD8D792A}" dt="2026-02-06T20:57:45.787" v="969" actId="700"/>
          <ac:spMkLst>
            <pc:docMk/>
            <pc:sldMk cId="2890425457" sldId="262"/>
            <ac:spMk id="2" creationId="{78254403-E7DE-BDDB-7E7A-D1A9DBB0FED3}"/>
          </ac:spMkLst>
        </pc:spChg>
        <pc:spChg chg="del mod ord">
          <ac:chgData name="Border, Taylor (DNREC)" userId="0690f44a-7404-4949-b3be-f069094d4e80" providerId="ADAL" clId="{41B532DD-CB04-4174-99C7-2F8DCD8D792A}" dt="2026-02-06T20:57:45.787" v="969" actId="700"/>
          <ac:spMkLst>
            <pc:docMk/>
            <pc:sldMk cId="2890425457" sldId="262"/>
            <ac:spMk id="3" creationId="{EAEC3740-5291-A98F-58E4-DA6A3E981087}"/>
          </ac:spMkLst>
        </pc:spChg>
        <pc:spChg chg="add mod ord">
          <ac:chgData name="Border, Taylor (DNREC)" userId="0690f44a-7404-4949-b3be-f069094d4e80" providerId="ADAL" clId="{41B532DD-CB04-4174-99C7-2F8DCD8D792A}" dt="2026-02-06T21:08:30.192" v="1220" actId="122"/>
          <ac:spMkLst>
            <pc:docMk/>
            <pc:sldMk cId="2890425457" sldId="262"/>
            <ac:spMk id="4" creationId="{F6E0B20E-B1D7-E5D2-D7BF-ECA306F2F91F}"/>
          </ac:spMkLst>
        </pc:spChg>
        <pc:spChg chg="add del mod ord">
          <ac:chgData name="Border, Taylor (DNREC)" userId="0690f44a-7404-4949-b3be-f069094d4e80" providerId="ADAL" clId="{41B532DD-CB04-4174-99C7-2F8DCD8D792A}" dt="2026-02-06T21:04:32.553" v="1104" actId="478"/>
          <ac:spMkLst>
            <pc:docMk/>
            <pc:sldMk cId="2890425457" sldId="262"/>
            <ac:spMk id="5" creationId="{73B47D15-7987-6DEE-E72C-DF8528239447}"/>
          </ac:spMkLst>
        </pc:spChg>
        <pc:spChg chg="add del mod">
          <ac:chgData name="Border, Taylor (DNREC)" userId="0690f44a-7404-4949-b3be-f069094d4e80" providerId="ADAL" clId="{41B532DD-CB04-4174-99C7-2F8DCD8D792A}" dt="2026-02-06T21:04:34.752" v="1105" actId="478"/>
          <ac:spMkLst>
            <pc:docMk/>
            <pc:sldMk cId="2890425457" sldId="262"/>
            <ac:spMk id="9" creationId="{3E3AF15C-6BE7-6AF5-7580-5BFB1D302FEC}"/>
          </ac:spMkLst>
        </pc:spChg>
        <pc:graphicFrameChg chg="add del modGraphic">
          <ac:chgData name="Border, Taylor (DNREC)" userId="0690f44a-7404-4949-b3be-f069094d4e80" providerId="ADAL" clId="{41B532DD-CB04-4174-99C7-2F8DCD8D792A}" dt="2026-02-06T21:00:36.261" v="1087" actId="1032"/>
          <ac:graphicFrameMkLst>
            <pc:docMk/>
            <pc:sldMk cId="2890425457" sldId="262"/>
            <ac:graphicFrameMk id="6" creationId="{573A0FD4-1F05-F4E0-4459-AC3B1F12FA01}"/>
          </ac:graphicFrameMkLst>
        </pc:graphicFrameChg>
        <pc:graphicFrameChg chg="add mod modGraphic">
          <ac:chgData name="Border, Taylor (DNREC)" userId="0690f44a-7404-4949-b3be-f069094d4e80" providerId="ADAL" clId="{41B532DD-CB04-4174-99C7-2F8DCD8D792A}" dt="2026-02-06T21:15:25.363" v="1252" actId="20577"/>
          <ac:graphicFrameMkLst>
            <pc:docMk/>
            <pc:sldMk cId="2890425457" sldId="262"/>
            <ac:graphicFrameMk id="7" creationId="{053CABA7-C51A-8DDD-CB1E-7867904EF1F9}"/>
          </ac:graphicFrameMkLst>
        </pc:graphicFrameChg>
      </pc:sldChg>
      <pc:sldChg chg="add">
        <pc:chgData name="Border, Taylor (DNREC)" userId="0690f44a-7404-4949-b3be-f069094d4e80" providerId="ADAL" clId="{41B532DD-CB04-4174-99C7-2F8DCD8D792A}" dt="2026-02-06T20:57:40.958" v="968"/>
        <pc:sldMkLst>
          <pc:docMk/>
          <pc:sldMk cId="3020187300" sldId="263"/>
        </pc:sldMkLst>
      </pc:sldChg>
      <pc:sldChg chg="delSp modSp new mod">
        <pc:chgData name="Border, Taylor (DNREC)" userId="0690f44a-7404-4949-b3be-f069094d4e80" providerId="ADAL" clId="{41B532DD-CB04-4174-99C7-2F8DCD8D792A}" dt="2026-02-06T21:12:55.675" v="1238" actId="478"/>
        <pc:sldMkLst>
          <pc:docMk/>
          <pc:sldMk cId="1852147762" sldId="264"/>
        </pc:sldMkLst>
        <pc:spChg chg="mod">
          <ac:chgData name="Border, Taylor (DNREC)" userId="0690f44a-7404-4949-b3be-f069094d4e80" providerId="ADAL" clId="{41B532DD-CB04-4174-99C7-2F8DCD8D792A}" dt="2026-02-06T21:12:52.881" v="1237" actId="207"/>
          <ac:spMkLst>
            <pc:docMk/>
            <pc:sldMk cId="1852147762" sldId="264"/>
            <ac:spMk id="2" creationId="{D3F9FA7C-CFC4-2CC1-C993-D0B91833D8B4}"/>
          </ac:spMkLst>
        </pc:spChg>
        <pc:spChg chg="del">
          <ac:chgData name="Border, Taylor (DNREC)" userId="0690f44a-7404-4949-b3be-f069094d4e80" providerId="ADAL" clId="{41B532DD-CB04-4174-99C7-2F8DCD8D792A}" dt="2026-02-06T21:12:55.675" v="1238" actId="478"/>
          <ac:spMkLst>
            <pc:docMk/>
            <pc:sldMk cId="1852147762" sldId="264"/>
            <ac:spMk id="3" creationId="{74E0E361-B2EA-55E5-B15E-F3DCC86B2EC9}"/>
          </ac:spMkLst>
        </pc:spChg>
      </pc:sldChg>
      <pc:sldMasterChg chg="setBg modSldLayout">
        <pc:chgData name="Border, Taylor (DNREC)" userId="0690f44a-7404-4949-b3be-f069094d4e80" providerId="ADAL" clId="{41B532DD-CB04-4174-99C7-2F8DCD8D792A}" dt="2026-02-06T18:12:35.016" v="197"/>
        <pc:sldMasterMkLst>
          <pc:docMk/>
          <pc:sldMasterMk cId="2300242462" sldId="2147483648"/>
        </pc:sldMasterMkLst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1090396681" sldId="2147483649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1016840366" sldId="2147483650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155040481" sldId="2147483651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1023637639" sldId="2147483652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2299578170" sldId="2147483653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1302166853" sldId="2147483654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3566393080" sldId="2147483655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1221297606" sldId="2147483656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2274235947" sldId="2147483657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2238855622" sldId="2147483658"/>
          </pc:sldLayoutMkLst>
        </pc:sldLayoutChg>
        <pc:sldLayoutChg chg="setBg">
          <pc:chgData name="Border, Taylor (DNREC)" userId="0690f44a-7404-4949-b3be-f069094d4e80" providerId="ADAL" clId="{41B532DD-CB04-4174-99C7-2F8DCD8D792A}" dt="2026-02-06T18:12:35.016" v="197"/>
          <pc:sldLayoutMkLst>
            <pc:docMk/>
            <pc:sldMasterMk cId="2300242462" sldId="2147483648"/>
            <pc:sldLayoutMk cId="589865732" sldId="2147483659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B39610-2E90-46BC-8FDE-EBAB9272B3B5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8393BC-CAB5-4E6C-8B1A-F5F755C93C3F}">
      <dgm:prSet phldrT="[Text]" phldr="0"/>
      <dgm:spPr/>
      <dgm:t>
        <a:bodyPr/>
        <a:lstStyle/>
        <a:p>
          <a:r>
            <a:rPr lang="en-US" dirty="0"/>
            <a:t>Flood</a:t>
          </a:r>
        </a:p>
        <a:p>
          <a:r>
            <a:rPr lang="en-US" dirty="0"/>
            <a:t>Storage</a:t>
          </a:r>
        </a:p>
      </dgm:t>
    </dgm:pt>
    <dgm:pt modelId="{09565C77-C29B-4101-A7AD-885287CB0B01}" type="parTrans" cxnId="{84D6A436-BE7C-4309-929F-D28692D3A895}">
      <dgm:prSet/>
      <dgm:spPr/>
      <dgm:t>
        <a:bodyPr/>
        <a:lstStyle/>
        <a:p>
          <a:endParaRPr lang="en-US"/>
        </a:p>
      </dgm:t>
    </dgm:pt>
    <dgm:pt modelId="{BE39E032-9A3F-45D7-9446-44EB6E6EE6BE}" type="sibTrans" cxnId="{84D6A436-BE7C-4309-929F-D28692D3A895}">
      <dgm:prSet/>
      <dgm:spPr/>
      <dgm:t>
        <a:bodyPr/>
        <a:lstStyle/>
        <a:p>
          <a:endParaRPr lang="en-US"/>
        </a:p>
      </dgm:t>
    </dgm:pt>
    <dgm:pt modelId="{20DE39A9-506C-4DF6-BCD8-D3493736E80E}">
      <dgm:prSet phldrT="[Text]" phldr="0"/>
      <dgm:spPr/>
      <dgm:t>
        <a:bodyPr/>
        <a:lstStyle/>
        <a:p>
          <a:r>
            <a:rPr lang="en-US" dirty="0"/>
            <a:t>Erosion Control</a:t>
          </a:r>
        </a:p>
      </dgm:t>
    </dgm:pt>
    <dgm:pt modelId="{C5219A05-4B8A-46C8-9AFC-E8D8F3A2DAC0}" type="parTrans" cxnId="{357F9AAE-7650-4688-B591-29097D2491C7}">
      <dgm:prSet/>
      <dgm:spPr/>
      <dgm:t>
        <a:bodyPr/>
        <a:lstStyle/>
        <a:p>
          <a:endParaRPr lang="en-US"/>
        </a:p>
      </dgm:t>
    </dgm:pt>
    <dgm:pt modelId="{372DAB99-CD88-4EB8-8985-12B74C24EF31}" type="sibTrans" cxnId="{357F9AAE-7650-4688-B591-29097D2491C7}">
      <dgm:prSet/>
      <dgm:spPr/>
      <dgm:t>
        <a:bodyPr/>
        <a:lstStyle/>
        <a:p>
          <a:endParaRPr lang="en-US"/>
        </a:p>
      </dgm:t>
    </dgm:pt>
    <dgm:pt modelId="{E9FE94AB-76F1-4795-8721-86525740C027}">
      <dgm:prSet phldrT="[Text]" phldr="0"/>
      <dgm:spPr/>
      <dgm:t>
        <a:bodyPr/>
        <a:lstStyle/>
        <a:p>
          <a:r>
            <a:rPr lang="en-US" dirty="0"/>
            <a:t>Filtering and Sediment Trapping</a:t>
          </a:r>
        </a:p>
      </dgm:t>
    </dgm:pt>
    <dgm:pt modelId="{894829BF-0AC8-4A8E-9F76-DE060F13CAC0}" type="parTrans" cxnId="{AAE9522D-953C-4E35-9D30-845B3FFD0EF2}">
      <dgm:prSet/>
      <dgm:spPr/>
      <dgm:t>
        <a:bodyPr/>
        <a:lstStyle/>
        <a:p>
          <a:endParaRPr lang="en-US"/>
        </a:p>
      </dgm:t>
    </dgm:pt>
    <dgm:pt modelId="{2508A207-B74F-4029-81B9-78ECC8315F95}" type="sibTrans" cxnId="{AAE9522D-953C-4E35-9D30-845B3FFD0EF2}">
      <dgm:prSet/>
      <dgm:spPr/>
      <dgm:t>
        <a:bodyPr/>
        <a:lstStyle/>
        <a:p>
          <a:endParaRPr lang="en-US"/>
        </a:p>
      </dgm:t>
    </dgm:pt>
    <dgm:pt modelId="{BA777704-5F56-4186-86B7-0E30169AE320}" type="pres">
      <dgm:prSet presAssocID="{C0B39610-2E90-46BC-8FDE-EBAB9272B3B5}" presName="Name0" presStyleCnt="0">
        <dgm:presLayoutVars>
          <dgm:dir/>
          <dgm:resizeHandles val="exact"/>
        </dgm:presLayoutVars>
      </dgm:prSet>
      <dgm:spPr/>
    </dgm:pt>
    <dgm:pt modelId="{E08DEAC6-3935-4CE3-92EE-8050A4085C94}" type="pres">
      <dgm:prSet presAssocID="{C0B39610-2E90-46BC-8FDE-EBAB9272B3B5}" presName="bkgdShp" presStyleLbl="alignAccFollowNode1" presStyleIdx="0" presStyleCnt="1"/>
      <dgm:spPr/>
    </dgm:pt>
    <dgm:pt modelId="{A32A776F-912D-4A9E-8737-E8F230E00BA4}" type="pres">
      <dgm:prSet presAssocID="{C0B39610-2E90-46BC-8FDE-EBAB9272B3B5}" presName="linComp" presStyleCnt="0"/>
      <dgm:spPr/>
    </dgm:pt>
    <dgm:pt modelId="{F48AC0CC-68D5-45F9-BEE3-1B984C9A9472}" type="pres">
      <dgm:prSet presAssocID="{318393BC-CAB5-4E6C-8B1A-F5F755C93C3F}" presName="compNode" presStyleCnt="0"/>
      <dgm:spPr/>
    </dgm:pt>
    <dgm:pt modelId="{046C60A5-7426-4783-A9E0-6D75D0B6CFF9}" type="pres">
      <dgm:prSet presAssocID="{318393BC-CAB5-4E6C-8B1A-F5F755C93C3F}" presName="node" presStyleLbl="node1" presStyleIdx="0" presStyleCnt="3">
        <dgm:presLayoutVars>
          <dgm:bulletEnabled val="1"/>
        </dgm:presLayoutVars>
      </dgm:prSet>
      <dgm:spPr/>
    </dgm:pt>
    <dgm:pt modelId="{CFD12B86-1C14-4E48-87D2-83CDE3AD8D5D}" type="pres">
      <dgm:prSet presAssocID="{318393BC-CAB5-4E6C-8B1A-F5F755C93C3F}" presName="invisiNode" presStyleLbl="node1" presStyleIdx="0" presStyleCnt="3"/>
      <dgm:spPr/>
    </dgm:pt>
    <dgm:pt modelId="{A3CCBBF9-1097-4611-A680-3A21D7C8D32C}" type="pres">
      <dgm:prSet presAssocID="{318393BC-CAB5-4E6C-8B1A-F5F755C93C3F}" presName="imagNode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1469" b="80226" l="3988" r="95399">
                        <a14:foregroundMark x1="88957" y1="27119" x2="88957" y2="49153"/>
                        <a14:foregroundMark x1="88957" y1="49153" x2="92025" y2="30508"/>
                        <a14:foregroundMark x1="92025" y1="30508" x2="89571" y2="29096"/>
                        <a14:foregroundMark x1="92638" y1="28249" x2="92331" y2="40395"/>
                        <a14:foregroundMark x1="82515" y1="76271" x2="65993" y2="79074"/>
                        <a14:foregroundMark x1="65514" y1="79698" x2="79448" y2="78531"/>
                        <a14:foregroundMark x1="79448" y1="78531" x2="79755" y2="78531"/>
                        <a14:foregroundMark x1="70245" y1="80226" x2="81288" y2="78531"/>
                        <a14:foregroundMark x1="9509" y1="70621" x2="13497" y2="51412"/>
                        <a14:foregroundMark x1="13497" y1="51412" x2="15031" y2="50000"/>
                        <a14:foregroundMark x1="7362" y1="69209" x2="7669" y2="56780"/>
                        <a14:foregroundMark x1="4294" y1="66102" x2="6442" y2="59887"/>
                        <a14:foregroundMark x1="21472" y1="21469" x2="44785" y2="22034"/>
                        <a14:foregroundMark x1="95092" y1="33333" x2="95399" y2="38983"/>
                        <a14:backgroundMark x1="56135" y1="80791" x2="63804" y2="8192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 t="-22000" b="-22000"/>
          </a:stretch>
        </a:blipFill>
      </dgm:spPr>
    </dgm:pt>
    <dgm:pt modelId="{548E8A4F-9837-439F-8D72-28828A4EF286}" type="pres">
      <dgm:prSet presAssocID="{BE39E032-9A3F-45D7-9446-44EB6E6EE6BE}" presName="sibTrans" presStyleLbl="sibTrans2D1" presStyleIdx="0" presStyleCnt="0"/>
      <dgm:spPr/>
    </dgm:pt>
    <dgm:pt modelId="{CC809FCA-815C-4C77-821F-BDA7FA09EE47}" type="pres">
      <dgm:prSet presAssocID="{20DE39A9-506C-4DF6-BCD8-D3493736E80E}" presName="compNode" presStyleCnt="0"/>
      <dgm:spPr/>
    </dgm:pt>
    <dgm:pt modelId="{068BE79B-350D-483E-B00F-DF301A2605E9}" type="pres">
      <dgm:prSet presAssocID="{20DE39A9-506C-4DF6-BCD8-D3493736E80E}" presName="node" presStyleLbl="node1" presStyleIdx="1" presStyleCnt="3">
        <dgm:presLayoutVars>
          <dgm:bulletEnabled val="1"/>
        </dgm:presLayoutVars>
      </dgm:prSet>
      <dgm:spPr/>
    </dgm:pt>
    <dgm:pt modelId="{FCEA4CDE-830D-47E3-A875-E208983AA961}" type="pres">
      <dgm:prSet presAssocID="{20DE39A9-506C-4DF6-BCD8-D3493736E80E}" presName="invisiNode" presStyleLbl="node1" presStyleIdx="1" presStyleCnt="3"/>
      <dgm:spPr/>
    </dgm:pt>
    <dgm:pt modelId="{1AEAA1DA-4063-45F9-9779-C039C3FF803E}" type="pres">
      <dgm:prSet presAssocID="{20DE39A9-506C-4DF6-BCD8-D3493736E80E}" presName="imagNode" presStyleLbl="fgImgPlace1" presStyleIdx="1" presStyleCnt="3"/>
      <dgm:spPr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</dgm:spPr>
    </dgm:pt>
    <dgm:pt modelId="{227B4C93-4CD7-4EC2-AE88-8D32F370FA2A}" type="pres">
      <dgm:prSet presAssocID="{372DAB99-CD88-4EB8-8985-12B74C24EF31}" presName="sibTrans" presStyleLbl="sibTrans2D1" presStyleIdx="0" presStyleCnt="0"/>
      <dgm:spPr/>
    </dgm:pt>
    <dgm:pt modelId="{F38AA4BC-0253-410F-B404-54C1EF304F33}" type="pres">
      <dgm:prSet presAssocID="{E9FE94AB-76F1-4795-8721-86525740C027}" presName="compNode" presStyleCnt="0"/>
      <dgm:spPr/>
    </dgm:pt>
    <dgm:pt modelId="{1B5E74B6-085F-415D-9618-536B0466C014}" type="pres">
      <dgm:prSet presAssocID="{E9FE94AB-76F1-4795-8721-86525740C027}" presName="node" presStyleLbl="node1" presStyleIdx="2" presStyleCnt="3">
        <dgm:presLayoutVars>
          <dgm:bulletEnabled val="1"/>
        </dgm:presLayoutVars>
      </dgm:prSet>
      <dgm:spPr/>
    </dgm:pt>
    <dgm:pt modelId="{D93E5EC6-B8D5-4F4B-8D21-6B4ABF52D803}" type="pres">
      <dgm:prSet presAssocID="{E9FE94AB-76F1-4795-8721-86525740C027}" presName="invisiNode" presStyleLbl="node1" presStyleIdx="2" presStyleCnt="3"/>
      <dgm:spPr/>
    </dgm:pt>
    <dgm:pt modelId="{E9D73B24-944A-4AAA-8075-16C38235952E}" type="pres">
      <dgm:prSet presAssocID="{E9FE94AB-76F1-4795-8721-86525740C027}" presName="imagNode" presStyleLbl="fgImgPlace1" presStyleIdx="2" presStyleCnt="3"/>
      <dgm:spPr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</dgm:spPr>
    </dgm:pt>
  </dgm:ptLst>
  <dgm:cxnLst>
    <dgm:cxn modelId="{583E1503-27C6-49C8-BFDD-5CF7D253730B}" type="presOf" srcId="{372DAB99-CD88-4EB8-8985-12B74C24EF31}" destId="{227B4C93-4CD7-4EC2-AE88-8D32F370FA2A}" srcOrd="0" destOrd="0" presId="urn:microsoft.com/office/officeart/2005/8/layout/pList2"/>
    <dgm:cxn modelId="{D96C5A12-4180-40F7-8930-D16D7997B7F1}" type="presOf" srcId="{20DE39A9-506C-4DF6-BCD8-D3493736E80E}" destId="{068BE79B-350D-483E-B00F-DF301A2605E9}" srcOrd="0" destOrd="0" presId="urn:microsoft.com/office/officeart/2005/8/layout/pList2"/>
    <dgm:cxn modelId="{3F13AC14-88AD-4974-9F33-CA500D5585A3}" type="presOf" srcId="{E9FE94AB-76F1-4795-8721-86525740C027}" destId="{1B5E74B6-085F-415D-9618-536B0466C014}" srcOrd="0" destOrd="0" presId="urn:microsoft.com/office/officeart/2005/8/layout/pList2"/>
    <dgm:cxn modelId="{8218A218-BFC4-4ADA-9CD7-D9A2B36595D9}" type="presOf" srcId="{BE39E032-9A3F-45D7-9446-44EB6E6EE6BE}" destId="{548E8A4F-9837-439F-8D72-28828A4EF286}" srcOrd="0" destOrd="0" presId="urn:microsoft.com/office/officeart/2005/8/layout/pList2"/>
    <dgm:cxn modelId="{AAE9522D-953C-4E35-9D30-845B3FFD0EF2}" srcId="{C0B39610-2E90-46BC-8FDE-EBAB9272B3B5}" destId="{E9FE94AB-76F1-4795-8721-86525740C027}" srcOrd="2" destOrd="0" parTransId="{894829BF-0AC8-4A8E-9F76-DE060F13CAC0}" sibTransId="{2508A207-B74F-4029-81B9-78ECC8315F95}"/>
    <dgm:cxn modelId="{84D6A436-BE7C-4309-929F-D28692D3A895}" srcId="{C0B39610-2E90-46BC-8FDE-EBAB9272B3B5}" destId="{318393BC-CAB5-4E6C-8B1A-F5F755C93C3F}" srcOrd="0" destOrd="0" parTransId="{09565C77-C29B-4101-A7AD-885287CB0B01}" sibTransId="{BE39E032-9A3F-45D7-9446-44EB6E6EE6BE}"/>
    <dgm:cxn modelId="{4FB12666-628F-4DDC-BCBB-3DF7E60985D8}" type="presOf" srcId="{318393BC-CAB5-4E6C-8B1A-F5F755C93C3F}" destId="{046C60A5-7426-4783-A9E0-6D75D0B6CFF9}" srcOrd="0" destOrd="0" presId="urn:microsoft.com/office/officeart/2005/8/layout/pList2"/>
    <dgm:cxn modelId="{357F9AAE-7650-4688-B591-29097D2491C7}" srcId="{C0B39610-2E90-46BC-8FDE-EBAB9272B3B5}" destId="{20DE39A9-506C-4DF6-BCD8-D3493736E80E}" srcOrd="1" destOrd="0" parTransId="{C5219A05-4B8A-46C8-9AFC-E8D8F3A2DAC0}" sibTransId="{372DAB99-CD88-4EB8-8985-12B74C24EF31}"/>
    <dgm:cxn modelId="{7F7F61BC-811B-4C7D-B258-E20A12671DAE}" type="presOf" srcId="{C0B39610-2E90-46BC-8FDE-EBAB9272B3B5}" destId="{BA777704-5F56-4186-86B7-0E30169AE320}" srcOrd="0" destOrd="0" presId="urn:microsoft.com/office/officeart/2005/8/layout/pList2"/>
    <dgm:cxn modelId="{F464C080-D82C-4D24-93F3-1D456648EC5B}" type="presParOf" srcId="{BA777704-5F56-4186-86B7-0E30169AE320}" destId="{E08DEAC6-3935-4CE3-92EE-8050A4085C94}" srcOrd="0" destOrd="0" presId="urn:microsoft.com/office/officeart/2005/8/layout/pList2"/>
    <dgm:cxn modelId="{8AABDF9F-A830-4BC1-9236-B855876CF1B9}" type="presParOf" srcId="{BA777704-5F56-4186-86B7-0E30169AE320}" destId="{A32A776F-912D-4A9E-8737-E8F230E00BA4}" srcOrd="1" destOrd="0" presId="urn:microsoft.com/office/officeart/2005/8/layout/pList2"/>
    <dgm:cxn modelId="{5FE16855-9FC3-4157-BC52-D1F24BBFC930}" type="presParOf" srcId="{A32A776F-912D-4A9E-8737-E8F230E00BA4}" destId="{F48AC0CC-68D5-45F9-BEE3-1B984C9A9472}" srcOrd="0" destOrd="0" presId="urn:microsoft.com/office/officeart/2005/8/layout/pList2"/>
    <dgm:cxn modelId="{25D57CF4-759E-4A09-AF4B-CB26844AB641}" type="presParOf" srcId="{F48AC0CC-68D5-45F9-BEE3-1B984C9A9472}" destId="{046C60A5-7426-4783-A9E0-6D75D0B6CFF9}" srcOrd="0" destOrd="0" presId="urn:microsoft.com/office/officeart/2005/8/layout/pList2"/>
    <dgm:cxn modelId="{88603872-B399-479E-A58D-DDBA141E779A}" type="presParOf" srcId="{F48AC0CC-68D5-45F9-BEE3-1B984C9A9472}" destId="{CFD12B86-1C14-4E48-87D2-83CDE3AD8D5D}" srcOrd="1" destOrd="0" presId="urn:microsoft.com/office/officeart/2005/8/layout/pList2"/>
    <dgm:cxn modelId="{CF4460EC-2416-46E4-B3F0-A51959375DB5}" type="presParOf" srcId="{F48AC0CC-68D5-45F9-BEE3-1B984C9A9472}" destId="{A3CCBBF9-1097-4611-A680-3A21D7C8D32C}" srcOrd="2" destOrd="0" presId="urn:microsoft.com/office/officeart/2005/8/layout/pList2"/>
    <dgm:cxn modelId="{B27576C8-007D-49EB-A936-BE90E628E9B2}" type="presParOf" srcId="{A32A776F-912D-4A9E-8737-E8F230E00BA4}" destId="{548E8A4F-9837-439F-8D72-28828A4EF286}" srcOrd="1" destOrd="0" presId="urn:microsoft.com/office/officeart/2005/8/layout/pList2"/>
    <dgm:cxn modelId="{6F6EC988-AB06-4526-BEF6-19A49152A4BB}" type="presParOf" srcId="{A32A776F-912D-4A9E-8737-E8F230E00BA4}" destId="{CC809FCA-815C-4C77-821F-BDA7FA09EE47}" srcOrd="2" destOrd="0" presId="urn:microsoft.com/office/officeart/2005/8/layout/pList2"/>
    <dgm:cxn modelId="{D1D44947-4362-4935-970C-F627756678A8}" type="presParOf" srcId="{CC809FCA-815C-4C77-821F-BDA7FA09EE47}" destId="{068BE79B-350D-483E-B00F-DF301A2605E9}" srcOrd="0" destOrd="0" presId="urn:microsoft.com/office/officeart/2005/8/layout/pList2"/>
    <dgm:cxn modelId="{D1525470-60BD-45E2-9C5C-403B2A0C5C39}" type="presParOf" srcId="{CC809FCA-815C-4C77-821F-BDA7FA09EE47}" destId="{FCEA4CDE-830D-47E3-A875-E208983AA961}" srcOrd="1" destOrd="0" presId="urn:microsoft.com/office/officeart/2005/8/layout/pList2"/>
    <dgm:cxn modelId="{C0186DA4-7237-4546-93B5-5C62DCCEECCC}" type="presParOf" srcId="{CC809FCA-815C-4C77-821F-BDA7FA09EE47}" destId="{1AEAA1DA-4063-45F9-9779-C039C3FF803E}" srcOrd="2" destOrd="0" presId="urn:microsoft.com/office/officeart/2005/8/layout/pList2"/>
    <dgm:cxn modelId="{F1E476EA-4C1A-4DCE-9F73-DA10C7B66C7E}" type="presParOf" srcId="{A32A776F-912D-4A9E-8737-E8F230E00BA4}" destId="{227B4C93-4CD7-4EC2-AE88-8D32F370FA2A}" srcOrd="3" destOrd="0" presId="urn:microsoft.com/office/officeart/2005/8/layout/pList2"/>
    <dgm:cxn modelId="{722FCD1F-8E72-419C-81D0-0C28E70F9468}" type="presParOf" srcId="{A32A776F-912D-4A9E-8737-E8F230E00BA4}" destId="{F38AA4BC-0253-410F-B404-54C1EF304F33}" srcOrd="4" destOrd="0" presId="urn:microsoft.com/office/officeart/2005/8/layout/pList2"/>
    <dgm:cxn modelId="{C2A12C8C-1CEE-456F-8D96-4E8D3E8EDC41}" type="presParOf" srcId="{F38AA4BC-0253-410F-B404-54C1EF304F33}" destId="{1B5E74B6-085F-415D-9618-536B0466C014}" srcOrd="0" destOrd="0" presId="urn:microsoft.com/office/officeart/2005/8/layout/pList2"/>
    <dgm:cxn modelId="{DFB0C713-7BCE-4C54-BB1E-DF7E84355E8D}" type="presParOf" srcId="{F38AA4BC-0253-410F-B404-54C1EF304F33}" destId="{D93E5EC6-B8D5-4F4B-8D21-6B4ABF52D803}" srcOrd="1" destOrd="0" presId="urn:microsoft.com/office/officeart/2005/8/layout/pList2"/>
    <dgm:cxn modelId="{9ECE135E-2EB5-458F-AC6F-0A935373ED1D}" type="presParOf" srcId="{F38AA4BC-0253-410F-B404-54C1EF304F33}" destId="{E9D73B24-944A-4AAA-8075-16C38235952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DEAC6-3935-4CE3-92EE-8050A4085C94}">
      <dsp:nvSpPr>
        <dsp:cNvPr id="0" name=""/>
        <dsp:cNvSpPr/>
      </dsp:nvSpPr>
      <dsp:spPr>
        <a:xfrm>
          <a:off x="0" y="0"/>
          <a:ext cx="9086849" cy="24645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CCBBF9-1097-4611-A680-3A21D7C8D32C}">
      <dsp:nvSpPr>
        <dsp:cNvPr id="0" name=""/>
        <dsp:cNvSpPr/>
      </dsp:nvSpPr>
      <dsp:spPr>
        <a:xfrm>
          <a:off x="272605" y="328612"/>
          <a:ext cx="2669261" cy="1807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1469" b="80226" l="3988" r="95399">
                        <a14:foregroundMark x1="88957" y1="27119" x2="88957" y2="49153"/>
                        <a14:foregroundMark x1="88957" y1="49153" x2="92025" y2="30508"/>
                        <a14:foregroundMark x1="92025" y1="30508" x2="89571" y2="29096"/>
                        <a14:foregroundMark x1="92638" y1="28249" x2="92331" y2="40395"/>
                        <a14:foregroundMark x1="82515" y1="76271" x2="65993" y2="79074"/>
                        <a14:foregroundMark x1="65514" y1="79698" x2="79448" y2="78531"/>
                        <a14:foregroundMark x1="79448" y1="78531" x2="79755" y2="78531"/>
                        <a14:foregroundMark x1="70245" y1="80226" x2="81288" y2="78531"/>
                        <a14:foregroundMark x1="9509" y1="70621" x2="13497" y2="51412"/>
                        <a14:foregroundMark x1="13497" y1="51412" x2="15031" y2="50000"/>
                        <a14:foregroundMark x1="7362" y1="69209" x2="7669" y2="56780"/>
                        <a14:foregroundMark x1="4294" y1="66102" x2="6442" y2="59887"/>
                        <a14:foregroundMark x1="21472" y1="21469" x2="44785" y2="22034"/>
                        <a14:foregroundMark x1="95092" y1="33333" x2="95399" y2="38983"/>
                        <a14:backgroundMark x1="56135" y1="80791" x2="63804" y2="8192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 t="-22000" b="-2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6C60A5-7426-4783-A9E0-6D75D0B6CFF9}">
      <dsp:nvSpPr>
        <dsp:cNvPr id="0" name=""/>
        <dsp:cNvSpPr/>
      </dsp:nvSpPr>
      <dsp:spPr>
        <a:xfrm rot="10800000">
          <a:off x="272605" y="2464594"/>
          <a:ext cx="2669261" cy="30122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t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Flood</a:t>
          </a:r>
        </a:p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Storage</a:t>
          </a:r>
        </a:p>
      </dsp:txBody>
      <dsp:txXfrm rot="10800000">
        <a:off x="354694" y="2464594"/>
        <a:ext cx="2505083" cy="2930192"/>
      </dsp:txXfrm>
    </dsp:sp>
    <dsp:sp modelId="{1AEAA1DA-4063-45F9-9779-C039C3FF803E}">
      <dsp:nvSpPr>
        <dsp:cNvPr id="0" name=""/>
        <dsp:cNvSpPr/>
      </dsp:nvSpPr>
      <dsp:spPr>
        <a:xfrm>
          <a:off x="3208793" y="328612"/>
          <a:ext cx="2669261" cy="1807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BE79B-350D-483E-B00F-DF301A2605E9}">
      <dsp:nvSpPr>
        <dsp:cNvPr id="0" name=""/>
        <dsp:cNvSpPr/>
      </dsp:nvSpPr>
      <dsp:spPr>
        <a:xfrm rot="10800000">
          <a:off x="3208793" y="2464594"/>
          <a:ext cx="2669261" cy="30122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t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Erosion Control</a:t>
          </a:r>
        </a:p>
      </dsp:txBody>
      <dsp:txXfrm rot="10800000">
        <a:off x="3290882" y="2464594"/>
        <a:ext cx="2505083" cy="2930192"/>
      </dsp:txXfrm>
    </dsp:sp>
    <dsp:sp modelId="{E9D73B24-944A-4AAA-8075-16C38235952E}">
      <dsp:nvSpPr>
        <dsp:cNvPr id="0" name=""/>
        <dsp:cNvSpPr/>
      </dsp:nvSpPr>
      <dsp:spPr>
        <a:xfrm>
          <a:off x="6144981" y="328612"/>
          <a:ext cx="2669261" cy="1807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E74B6-085F-415D-9618-536B0466C014}">
      <dsp:nvSpPr>
        <dsp:cNvPr id="0" name=""/>
        <dsp:cNvSpPr/>
      </dsp:nvSpPr>
      <dsp:spPr>
        <a:xfrm rot="10800000">
          <a:off x="6144981" y="2464594"/>
          <a:ext cx="2669261" cy="30122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t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Filtering and Sediment Trapping</a:t>
          </a:r>
        </a:p>
      </dsp:txBody>
      <dsp:txXfrm rot="10800000">
        <a:off x="6227070" y="2464594"/>
        <a:ext cx="2505083" cy="2930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701DF-712C-4F24-A8FA-0B6EA441A503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11B3A-8BF7-4B1E-95E6-FCB987955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02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D11B3A-8BF7-4B1E-95E6-FCB987955F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25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D11B3A-8BF7-4B1E-95E6-FCB987955F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6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1AFA0-F9DC-C373-F185-91E3E88D6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B785E-340F-3305-FD5C-6D5212931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ABC2C-25A0-1666-A98C-B6545D45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07131-D968-E08D-FF0D-07132D71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E910E-E673-7B03-7CE4-AA7FEC29A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9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14C2-8408-6B17-2E68-4C4B1158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68963-8AB0-A390-B69C-E5FF07BBC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8EA5B-890C-3173-8CF2-2C542083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41A7C-9F72-5F10-04B8-3E799E3F7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C8D77-EF98-F57B-8A3F-C8F374C1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40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506F2-FF49-CF3B-B28D-BF001D53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CD6DF-5935-BE88-E529-5D93249D7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7B6EA-2110-F05C-9B67-EE8DFD22D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A903D-C6A7-F1CF-043D-7A5FAE22B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CF667-AD86-850F-7C83-99FEE1EDD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4E9E-529A-3FB4-5B7D-67B8A828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B7932-2E73-8D91-1479-F58CBB3C4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A3A35-23EB-24BD-1DA1-A7DEF3262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882E6-1015-EACF-F81D-1587BEB26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FE6EC-BD1A-D8F5-44E3-631ABC18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DA457-FF35-03E7-0A30-136482857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3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8285-4FA4-6761-8317-D1A05B2C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49EEE-16BD-FE43-0DDC-D86866091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A454E-6C07-E38B-1A26-634E102CC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F3F674-CBC8-0C2A-F10E-27BE855BB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10402-52DF-2D51-69C3-99D8983D4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CDB9D-89FB-3454-F8F0-4FBF1B5D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B41F6-C9D4-4D2F-595F-4ABB29C5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0585C2-C8C1-7EAE-6AFB-E5058F0F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7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587B-6F59-6AF0-F69C-5626C552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F756B-F193-193E-2389-833A2B43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2874B-188F-8BE5-82AD-F1752879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D3113-5FEC-AA8C-3194-69BACC038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172B50-9C84-8E96-D096-CA570C7DE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30215-D7DB-C0C7-9446-C276E3D3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58043-5D8D-705B-AB5F-F7669D80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9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2F48-521D-7DC6-DA0A-D008DF14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99FA5-6F7F-B230-9FED-26C9E8FF8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65589-9D6E-D256-6A7E-F4AC4597A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DB72A0-A226-BF38-E103-4A6F6EB98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581C4-5A0D-8F0E-BA4D-988EDB0A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171F0-7569-6F1D-E254-1129F507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9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D01F-7643-841D-C1AD-3338324E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6E65A-424A-8BEF-D835-06B34F7CFE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99AF4-9E40-4FEC-6314-3C64C08E6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5F5DF-5443-7742-B1C7-ECE810EF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7C8D8-E32B-6E36-86DD-F7C0C7F42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FFEEB-0247-FEE5-A2B5-3B1987B9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3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46946-68CC-C589-15D2-00F72B28B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DA6D9-F65E-C875-5C28-B9B7FE2DB2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AADB7-2636-A1A4-C917-208C8E16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15A62-D891-0CAA-3416-B23D6A50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69AA2-7914-7CB3-D2C2-76A3317F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5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CB62AD-8905-6B6C-9143-1D218B33C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F32C8-F31B-FB4C-C66B-DC32CD844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DFC39-2F16-BDD4-ED1C-035FED09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E05A2-D6C5-26F6-DF02-DF12FAB7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BD96D-FCB4-F615-2CDC-A6DDB1D1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6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A28AA-A69E-A661-1B78-09E952407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01CBE-91E3-FFCD-4DB1-CC5801CA6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776A1-3B8A-525E-5130-1FF293E93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8E967B-7532-4783-A012-8A53394F3090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98AD8-91C0-E2E7-3298-F38B60CC7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F18C0-54B9-7F8E-A8A6-98954BF9E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7A55D9-8ECE-414B-A893-2F7B74721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4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3E8B-2AA5-09ED-486A-010183609E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Wetland Buffers against Non-Point Source Pollution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C001EA5-1545-A50B-967D-20F2B1111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158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Taylor Border</a:t>
            </a:r>
          </a:p>
          <a:p>
            <a:r>
              <a:rPr lang="en-US" sz="2000" dirty="0">
                <a:solidFill>
                  <a:schemeClr val="bg1"/>
                </a:solidFill>
              </a:rPr>
              <a:t>Aquatic Resources Education Center</a:t>
            </a:r>
          </a:p>
          <a:p>
            <a:r>
              <a:rPr lang="en-US" sz="2000" dirty="0">
                <a:solidFill>
                  <a:schemeClr val="bg1"/>
                </a:solidFill>
              </a:rPr>
              <a:t>DNREC: Division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358582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97C35-5C82-8198-FF4B-AD2C78B1C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How do pollutants enter our waterways?</a:t>
            </a:r>
          </a:p>
        </p:txBody>
      </p:sp>
    </p:spTree>
    <p:extLst>
      <p:ext uri="{BB962C8B-B14F-4D97-AF65-F5344CB8AC3E}">
        <p14:creationId xmlns:p14="http://schemas.microsoft.com/office/powerpoint/2010/main" val="197926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98A0EA-DDE1-3AF2-F558-CC5D9335D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68" y="630301"/>
            <a:ext cx="8538972" cy="1325563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Common non-point pollutants…</a:t>
            </a:r>
          </a:p>
        </p:txBody>
      </p:sp>
      <p:sp>
        <p:nvSpPr>
          <p:cNvPr id="8" name="Star: 7 Points 7">
            <a:extLst>
              <a:ext uri="{FF2B5EF4-FFF2-40B4-BE49-F238E27FC236}">
                <a16:creationId xmlns:a16="http://schemas.microsoft.com/office/drawing/2014/main" id="{DF0BE6FD-6F23-0687-DA50-0A0F32EC28B8}"/>
              </a:ext>
            </a:extLst>
          </p:cNvPr>
          <p:cNvSpPr/>
          <p:nvPr/>
        </p:nvSpPr>
        <p:spPr>
          <a:xfrm rot="20833691">
            <a:off x="1718654" y="2326780"/>
            <a:ext cx="2049131" cy="1750117"/>
          </a:xfrm>
          <a:prstGeom prst="star7">
            <a:avLst/>
          </a:prstGeom>
          <a:solidFill>
            <a:srgbClr val="996633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Soil</a:t>
            </a:r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F0E0C768-D9EA-8FFE-614B-5DD1879D0A7C}"/>
              </a:ext>
            </a:extLst>
          </p:cNvPr>
          <p:cNvSpPr/>
          <p:nvPr/>
        </p:nvSpPr>
        <p:spPr>
          <a:xfrm rot="1676182">
            <a:off x="6863273" y="2442330"/>
            <a:ext cx="2418199" cy="1616803"/>
          </a:xfrm>
          <a:prstGeom prst="star7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Pesticides</a:t>
            </a:r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C530C4BC-5B4B-46BE-0FAC-ABB7FAE8896D}"/>
              </a:ext>
            </a:extLst>
          </p:cNvPr>
          <p:cNvSpPr/>
          <p:nvPr/>
        </p:nvSpPr>
        <p:spPr>
          <a:xfrm rot="20116248">
            <a:off x="4196823" y="3779552"/>
            <a:ext cx="2371980" cy="1767511"/>
          </a:xfrm>
          <a:prstGeom prst="star7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Fertilizers</a:t>
            </a:r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C1414991-FFD3-E67F-22CB-85F45555FEFE}"/>
              </a:ext>
            </a:extLst>
          </p:cNvPr>
          <p:cNvSpPr/>
          <p:nvPr/>
        </p:nvSpPr>
        <p:spPr>
          <a:xfrm rot="20833691">
            <a:off x="7743273" y="4833510"/>
            <a:ext cx="1636874" cy="1442131"/>
          </a:xfrm>
          <a:prstGeom prst="star7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Road Salt</a:t>
            </a: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52AE3FE7-974D-4FED-F483-EA7CF32DEE9D}"/>
              </a:ext>
            </a:extLst>
          </p:cNvPr>
          <p:cNvSpPr/>
          <p:nvPr/>
        </p:nvSpPr>
        <p:spPr>
          <a:xfrm rot="608718">
            <a:off x="986989" y="4719704"/>
            <a:ext cx="2125046" cy="1669743"/>
          </a:xfrm>
          <a:prstGeom prst="star7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Oil/</a:t>
            </a:r>
          </a:p>
          <a:p>
            <a:pPr algn="ctr"/>
            <a:r>
              <a:rPr lang="en-US" sz="1600" dirty="0"/>
              <a:t>Anti-Freeze</a:t>
            </a: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AB2C6D97-909A-903B-E100-05105C08E97E}"/>
              </a:ext>
            </a:extLst>
          </p:cNvPr>
          <p:cNvSpPr/>
          <p:nvPr/>
        </p:nvSpPr>
        <p:spPr>
          <a:xfrm rot="894491">
            <a:off x="9823008" y="2902961"/>
            <a:ext cx="1636874" cy="1442131"/>
          </a:xfrm>
          <a:prstGeom prst="star7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Trash</a:t>
            </a:r>
          </a:p>
        </p:txBody>
      </p:sp>
    </p:spTree>
    <p:extLst>
      <p:ext uri="{BB962C8B-B14F-4D97-AF65-F5344CB8AC3E}">
        <p14:creationId xmlns:p14="http://schemas.microsoft.com/office/powerpoint/2010/main" val="105179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8EDAB-2D6F-7C64-1FAC-F77DAEFB265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Runoff collects and magnifies the effect of pollutants on our watershed!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E73F8-2EF0-CE74-EF8D-EBACB650D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2575"/>
            <a:ext cx="5141976" cy="353434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Nutrients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Toxic Substances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Soil Itself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BCA5C6-287B-C78B-C239-30BCCBE721BC}"/>
              </a:ext>
            </a:extLst>
          </p:cNvPr>
          <p:cNvGrpSpPr/>
          <p:nvPr/>
        </p:nvGrpSpPr>
        <p:grpSpPr>
          <a:xfrm>
            <a:off x="5355339" y="3205246"/>
            <a:ext cx="3697511" cy="2939521"/>
            <a:chOff x="6345936" y="2702326"/>
            <a:chExt cx="3697511" cy="293952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0CB8DD0-F1E4-13CA-B3B0-BFC1F9C47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5936" y="2702326"/>
              <a:ext cx="3697511" cy="293952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D051815-DFCB-004B-9462-604FAA604ADC}"/>
                </a:ext>
              </a:extLst>
            </p:cNvPr>
            <p:cNvSpPr/>
            <p:nvPr/>
          </p:nvSpPr>
          <p:spPr>
            <a:xfrm>
              <a:off x="9119903" y="5422391"/>
              <a:ext cx="923544" cy="219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USGS 2016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03465F-A677-B2B0-E2CA-0D15F40C0A9F}"/>
              </a:ext>
            </a:extLst>
          </p:cNvPr>
          <p:cNvGrpSpPr/>
          <p:nvPr/>
        </p:nvGrpSpPr>
        <p:grpSpPr>
          <a:xfrm>
            <a:off x="6836662" y="2050827"/>
            <a:ext cx="4517138" cy="3011425"/>
            <a:chOff x="2900170" y="3124198"/>
            <a:chExt cx="4517138" cy="3011425"/>
          </a:xfrm>
        </p:grpSpPr>
        <p:pic>
          <p:nvPicPr>
            <p:cNvPr id="1026" name="Picture 2" descr="Long Island Sees a Crisis as It Floats to the Surface - The New York Times">
              <a:extLst>
                <a:ext uri="{FF2B5EF4-FFF2-40B4-BE49-F238E27FC236}">
                  <a16:creationId xmlns:a16="http://schemas.microsoft.com/office/drawing/2014/main" id="{5218EE58-E878-00AF-7B67-F002A62558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170" y="3124198"/>
              <a:ext cx="4517138" cy="3011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93D732F-27D7-10F9-AE03-41206D24D921}"/>
                </a:ext>
              </a:extLst>
            </p:cNvPr>
            <p:cNvSpPr/>
            <p:nvPr/>
          </p:nvSpPr>
          <p:spPr>
            <a:xfrm>
              <a:off x="6493764" y="5916167"/>
              <a:ext cx="923544" cy="219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NYT 2016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FD98FC4-DBE3-1408-BAF9-1805D0F461E6}"/>
              </a:ext>
            </a:extLst>
          </p:cNvPr>
          <p:cNvGrpSpPr/>
          <p:nvPr/>
        </p:nvGrpSpPr>
        <p:grpSpPr>
          <a:xfrm>
            <a:off x="6480704" y="1791272"/>
            <a:ext cx="3260849" cy="4950156"/>
            <a:chOff x="5493007" y="1690688"/>
            <a:chExt cx="3260849" cy="495015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66F89AA-EDDD-87CA-C70A-602A5B70B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93007" y="1690688"/>
              <a:ext cx="3253374" cy="4950156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0E1F8CB-50A6-5272-B969-42B86D6B3631}"/>
                </a:ext>
              </a:extLst>
            </p:cNvPr>
            <p:cNvSpPr/>
            <p:nvPr/>
          </p:nvSpPr>
          <p:spPr>
            <a:xfrm>
              <a:off x="7830312" y="6421388"/>
              <a:ext cx="923544" cy="219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CIMI 2024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05596-C0F4-BD8B-F557-0ABCD5565952}"/>
              </a:ext>
            </a:extLst>
          </p:cNvPr>
          <p:cNvGrpSpPr/>
          <p:nvPr/>
        </p:nvGrpSpPr>
        <p:grpSpPr>
          <a:xfrm>
            <a:off x="5864063" y="2407251"/>
            <a:ext cx="4633252" cy="3474939"/>
            <a:chOff x="5864063" y="2407251"/>
            <a:chExt cx="4633252" cy="347493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8CFCBDF-2D9A-803A-C52D-440FA6B05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4063" y="2407251"/>
              <a:ext cx="4633252" cy="3474939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2A7BFB6-1441-9C6B-249D-967B44118946}"/>
                </a:ext>
              </a:extLst>
            </p:cNvPr>
            <p:cNvSpPr/>
            <p:nvPr/>
          </p:nvSpPr>
          <p:spPr>
            <a:xfrm>
              <a:off x="8129306" y="5619613"/>
              <a:ext cx="2368009" cy="2625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Wayne Co. Conservation District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882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BE79-ACE0-CCF0-70C4-269994A2A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Watersheds have a natural defense…</a:t>
            </a:r>
          </a:p>
        </p:txBody>
      </p:sp>
    </p:spTree>
    <p:extLst>
      <p:ext uri="{BB962C8B-B14F-4D97-AF65-F5344CB8AC3E}">
        <p14:creationId xmlns:p14="http://schemas.microsoft.com/office/powerpoint/2010/main" val="262483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6A11C-72B0-D6A9-9993-0FBF8930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562627-33D3-D743-22D1-0AB294D0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68" y="630301"/>
            <a:ext cx="8538972" cy="1325563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Common non-point pollutants…</a:t>
            </a:r>
          </a:p>
        </p:txBody>
      </p:sp>
      <p:sp>
        <p:nvSpPr>
          <p:cNvPr id="8" name="Star: 7 Points 7">
            <a:extLst>
              <a:ext uri="{FF2B5EF4-FFF2-40B4-BE49-F238E27FC236}">
                <a16:creationId xmlns:a16="http://schemas.microsoft.com/office/drawing/2014/main" id="{D297F230-8ADD-A0AE-35BE-8F6782B89214}"/>
              </a:ext>
            </a:extLst>
          </p:cNvPr>
          <p:cNvSpPr/>
          <p:nvPr/>
        </p:nvSpPr>
        <p:spPr>
          <a:xfrm rot="20833691">
            <a:off x="1718654" y="2326780"/>
            <a:ext cx="2049131" cy="1750117"/>
          </a:xfrm>
          <a:prstGeom prst="star7">
            <a:avLst/>
          </a:prstGeom>
          <a:solidFill>
            <a:srgbClr val="996633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Soil</a:t>
            </a:r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DCABD9C6-E06B-C1BB-F979-2E29F6723637}"/>
              </a:ext>
            </a:extLst>
          </p:cNvPr>
          <p:cNvSpPr/>
          <p:nvPr/>
        </p:nvSpPr>
        <p:spPr>
          <a:xfrm rot="1676182">
            <a:off x="6863273" y="2442330"/>
            <a:ext cx="2418199" cy="1616803"/>
          </a:xfrm>
          <a:prstGeom prst="star7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Pesticides</a:t>
            </a:r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8E687E8D-FC14-E3E0-CBB3-1C4C82667EE3}"/>
              </a:ext>
            </a:extLst>
          </p:cNvPr>
          <p:cNvSpPr/>
          <p:nvPr/>
        </p:nvSpPr>
        <p:spPr>
          <a:xfrm rot="20116248">
            <a:off x="4196823" y="3779552"/>
            <a:ext cx="2371980" cy="1767511"/>
          </a:xfrm>
          <a:prstGeom prst="star7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Fertilizers</a:t>
            </a:r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3BA93AFA-961B-FB8B-9F46-C2BA411C48EB}"/>
              </a:ext>
            </a:extLst>
          </p:cNvPr>
          <p:cNvSpPr/>
          <p:nvPr/>
        </p:nvSpPr>
        <p:spPr>
          <a:xfrm rot="20833691">
            <a:off x="7743273" y="4833510"/>
            <a:ext cx="1636874" cy="1442131"/>
          </a:xfrm>
          <a:prstGeom prst="star7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Road Salt</a:t>
            </a: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63993B13-558C-E68E-A254-94D05AC0DB5E}"/>
              </a:ext>
            </a:extLst>
          </p:cNvPr>
          <p:cNvSpPr/>
          <p:nvPr/>
        </p:nvSpPr>
        <p:spPr>
          <a:xfrm rot="608718">
            <a:off x="986989" y="4719704"/>
            <a:ext cx="2125046" cy="1669743"/>
          </a:xfrm>
          <a:prstGeom prst="star7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Oil/</a:t>
            </a:r>
          </a:p>
          <a:p>
            <a:pPr algn="ctr"/>
            <a:r>
              <a:rPr lang="en-US" sz="1600" dirty="0"/>
              <a:t>Anti-Freeze</a:t>
            </a: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08D5A28F-E040-5ECF-3C19-8CD8A2457D89}"/>
              </a:ext>
            </a:extLst>
          </p:cNvPr>
          <p:cNvSpPr/>
          <p:nvPr/>
        </p:nvSpPr>
        <p:spPr>
          <a:xfrm rot="894491">
            <a:off x="9823008" y="2902961"/>
            <a:ext cx="1636874" cy="1442131"/>
          </a:xfrm>
          <a:prstGeom prst="star7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Trash</a:t>
            </a:r>
          </a:p>
        </p:txBody>
      </p:sp>
    </p:spTree>
    <p:extLst>
      <p:ext uri="{BB962C8B-B14F-4D97-AF65-F5344CB8AC3E}">
        <p14:creationId xmlns:p14="http://schemas.microsoft.com/office/powerpoint/2010/main" val="302018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E0B20E-B1D7-E5D2-D7BF-ECA306F2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But this time, we’ll incorporate wetlands!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53CABA7-C51A-8DDD-CB1E-7867904EF1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0046789"/>
              </p:ext>
            </p:extLst>
          </p:nvPr>
        </p:nvGraphicFramePr>
        <p:xfrm>
          <a:off x="1371601" y="1123950"/>
          <a:ext cx="9086849" cy="5476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042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79C60C9-BE5D-3371-8146-9B1791E8CB2B}"/>
              </a:ext>
            </a:extLst>
          </p:cNvPr>
          <p:cNvGrpSpPr/>
          <p:nvPr/>
        </p:nvGrpSpPr>
        <p:grpSpPr>
          <a:xfrm>
            <a:off x="1981200" y="1271206"/>
            <a:ext cx="8229600" cy="4162425"/>
            <a:chOff x="1981200" y="1347787"/>
            <a:chExt cx="8229600" cy="4162425"/>
          </a:xfrm>
        </p:grpSpPr>
        <p:pic>
          <p:nvPicPr>
            <p:cNvPr id="2050" name="Picture 2" descr="Graphic showing a wooded area and a water body with text reading: Pollutants carried by stormwater runoff enter the wetlands. Wetlands filter out the pollutants giving us clean, purified water for drinking, swimming, and more.">
              <a:extLst>
                <a:ext uri="{FF2B5EF4-FFF2-40B4-BE49-F238E27FC236}">
                  <a16:creationId xmlns:a16="http://schemas.microsoft.com/office/drawing/2014/main" id="{61AEC1AA-C423-5E3A-D6B5-2ECFDF65C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1347787"/>
              <a:ext cx="8229600" cy="416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F21E5D-8F44-F6FC-8B78-98B8C518A8F0}"/>
                </a:ext>
              </a:extLst>
            </p:cNvPr>
            <p:cNvSpPr/>
            <p:nvPr/>
          </p:nvSpPr>
          <p:spPr>
            <a:xfrm>
              <a:off x="1981200" y="5290756"/>
              <a:ext cx="1228344" cy="219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DNREC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43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9FA7C-CFC4-2CC1-C993-D0B91833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52147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108</Words>
  <Application>Microsoft Office PowerPoint</Application>
  <PresentationFormat>Widescreen</PresentationFormat>
  <Paragraphs>41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Wetland Buffers against Non-Point Source Pollution</vt:lpstr>
      <vt:lpstr>How do pollutants enter our waterways?</vt:lpstr>
      <vt:lpstr>Common non-point pollutants…</vt:lpstr>
      <vt:lpstr>Runoff collects and magnifies the effect of pollutants on our watershed!</vt:lpstr>
      <vt:lpstr>Watersheds have a natural defense…</vt:lpstr>
      <vt:lpstr>Common non-point pollutants…</vt:lpstr>
      <vt:lpstr>But this time, we’ll incorporate wetlands!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Border, Taylor (DNREC)</dc:creator>
  <cp:lastModifiedBy>Border, Taylor (DNREC)</cp:lastModifiedBy>
  <cp:revision>1</cp:revision>
  <dcterms:created xsi:type="dcterms:W3CDTF">2026-02-06T17:14:28Z</dcterms:created>
  <dcterms:modified xsi:type="dcterms:W3CDTF">2026-02-06T21:19:39Z</dcterms:modified>
</cp:coreProperties>
</file>