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438" r:id="rId3"/>
    <p:sldId id="266" r:id="rId4"/>
    <p:sldId id="275" r:id="rId5"/>
    <p:sldId id="278" r:id="rId6"/>
    <p:sldId id="269" r:id="rId7"/>
    <p:sldId id="268" r:id="rId8"/>
    <p:sldId id="259" r:id="rId9"/>
    <p:sldId id="264" r:id="rId10"/>
    <p:sldId id="272" r:id="rId11"/>
    <p:sldId id="439" r:id="rId12"/>
    <p:sldId id="434" r:id="rId13"/>
    <p:sldId id="435" r:id="rId14"/>
    <p:sldId id="436" r:id="rId15"/>
    <p:sldId id="433" r:id="rId16"/>
    <p:sldId id="432" r:id="rId17"/>
    <p:sldId id="440" r:id="rId18"/>
    <p:sldId id="429" r:id="rId19"/>
    <p:sldId id="437" r:id="rId20"/>
    <p:sldId id="441" r:id="rId21"/>
    <p:sldId id="410" r:id="rId22"/>
    <p:sldId id="442" r:id="rId23"/>
    <p:sldId id="43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rdi, Mark R" initials="NMR" lastIdx="19" clrIdx="0">
    <p:extLst>
      <p:ext uri="{19B8F6BF-5375-455C-9EA6-DF929625EA0E}">
        <p15:presenceInfo xmlns:p15="http://schemas.microsoft.com/office/powerpoint/2012/main" userId="S-1-5-21-3697291689-1161744426-439199626-522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665A37-9E5D-4D61-BA0F-CAB3B3E30DCA}" v="25" dt="2026-01-23T14:08:33.106"/>
    <p1510:client id="{D871BA8E-ED68-4167-AEB7-3B40BD898335}" v="168" dt="2026-01-22T19:09:37.2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74" autoAdjust="0"/>
    <p:restoredTop sz="94660"/>
  </p:normalViewPr>
  <p:slideViewPr>
    <p:cSldViewPr snapToGrid="0">
      <p:cViewPr varScale="1">
        <p:scale>
          <a:sx n="63" d="100"/>
          <a:sy n="63" d="100"/>
        </p:scale>
        <p:origin x="80"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taille, Amber C. (DNREC)" userId="f21074b8-c9ba-4dd5-9494-1bca4e83c9b4" providerId="ADAL" clId="{381DBAA3-F096-499D-B810-8EA5CB3E68F7}"/>
    <pc:docChg chg="custSel addSld delSld modSld sldOrd delMainMaster">
      <pc:chgData name="Bataille, Amber C. (DNREC)" userId="f21074b8-c9ba-4dd5-9494-1bca4e83c9b4" providerId="ADAL" clId="{381DBAA3-F096-499D-B810-8EA5CB3E68F7}" dt="2026-01-23T14:50:21.467" v="335" actId="47"/>
      <pc:docMkLst>
        <pc:docMk/>
      </pc:docMkLst>
      <pc:sldChg chg="modSp mod">
        <pc:chgData name="Bataille, Amber C. (DNREC)" userId="f21074b8-c9ba-4dd5-9494-1bca4e83c9b4" providerId="ADAL" clId="{381DBAA3-F096-499D-B810-8EA5CB3E68F7}" dt="2026-01-23T13:36:58.210" v="52" actId="20577"/>
        <pc:sldMkLst>
          <pc:docMk/>
          <pc:sldMk cId="2123145884" sldId="256"/>
        </pc:sldMkLst>
        <pc:spChg chg="mod">
          <ac:chgData name="Bataille, Amber C. (DNREC)" userId="f21074b8-c9ba-4dd5-9494-1bca4e83c9b4" providerId="ADAL" clId="{381DBAA3-F096-499D-B810-8EA5CB3E68F7}" dt="2026-01-23T13:36:58.210" v="52" actId="20577"/>
          <ac:spMkLst>
            <pc:docMk/>
            <pc:sldMk cId="2123145884" sldId="256"/>
            <ac:spMk id="4" creationId="{E3D1213D-13B3-4AC0-821B-BE3CC03AC7BB}"/>
          </ac:spMkLst>
        </pc:spChg>
      </pc:sldChg>
      <pc:sldChg chg="del">
        <pc:chgData name="Bataille, Amber C. (DNREC)" userId="f21074b8-c9ba-4dd5-9494-1bca4e83c9b4" providerId="ADAL" clId="{381DBAA3-F096-499D-B810-8EA5CB3E68F7}" dt="2026-01-23T14:50:17.961" v="333" actId="47"/>
        <pc:sldMkLst>
          <pc:docMk/>
          <pc:sldMk cId="2602711662" sldId="257"/>
        </pc:sldMkLst>
      </pc:sldChg>
      <pc:sldChg chg="modAnim">
        <pc:chgData name="Bataille, Amber C. (DNREC)" userId="f21074b8-c9ba-4dd5-9494-1bca4e83c9b4" providerId="ADAL" clId="{381DBAA3-F096-499D-B810-8EA5CB3E68F7}" dt="2026-01-23T14:03:14.030" v="129"/>
        <pc:sldMkLst>
          <pc:docMk/>
          <pc:sldMk cId="548153641" sldId="410"/>
        </pc:sldMkLst>
      </pc:sldChg>
      <pc:sldChg chg="del ord">
        <pc:chgData name="Bataille, Amber C. (DNREC)" userId="f21074b8-c9ba-4dd5-9494-1bca4e83c9b4" providerId="ADAL" clId="{381DBAA3-F096-499D-B810-8EA5CB3E68F7}" dt="2026-01-23T14:50:15.146" v="331" actId="47"/>
        <pc:sldMkLst>
          <pc:docMk/>
          <pc:sldMk cId="1635973037" sldId="417"/>
        </pc:sldMkLst>
      </pc:sldChg>
      <pc:sldChg chg="del">
        <pc:chgData name="Bataille, Amber C. (DNREC)" userId="f21074b8-c9ba-4dd5-9494-1bca4e83c9b4" providerId="ADAL" clId="{381DBAA3-F096-499D-B810-8EA5CB3E68F7}" dt="2026-01-23T14:50:21.467" v="335" actId="47"/>
        <pc:sldMkLst>
          <pc:docMk/>
          <pc:sldMk cId="3345196123" sldId="419"/>
        </pc:sldMkLst>
      </pc:sldChg>
      <pc:sldChg chg="del">
        <pc:chgData name="Bataille, Amber C. (DNREC)" userId="f21074b8-c9ba-4dd5-9494-1bca4e83c9b4" providerId="ADAL" clId="{381DBAA3-F096-499D-B810-8EA5CB3E68F7}" dt="2026-01-23T14:50:19.124" v="334" actId="47"/>
        <pc:sldMkLst>
          <pc:docMk/>
          <pc:sldMk cId="370628141" sldId="420"/>
        </pc:sldMkLst>
      </pc:sldChg>
      <pc:sldChg chg="del ord">
        <pc:chgData name="Bataille, Amber C. (DNREC)" userId="f21074b8-c9ba-4dd5-9494-1bca4e83c9b4" providerId="ADAL" clId="{381DBAA3-F096-499D-B810-8EA5CB3E68F7}" dt="2026-01-23T14:50:16.589" v="332" actId="47"/>
        <pc:sldMkLst>
          <pc:docMk/>
          <pc:sldMk cId="2347496380" sldId="423"/>
        </pc:sldMkLst>
      </pc:sldChg>
      <pc:sldChg chg="modSp mod">
        <pc:chgData name="Bataille, Amber C. (DNREC)" userId="f21074b8-c9ba-4dd5-9494-1bca4e83c9b4" providerId="ADAL" clId="{381DBAA3-F096-499D-B810-8EA5CB3E68F7}" dt="2026-01-23T13:48:18.154" v="106" actId="255"/>
        <pc:sldMkLst>
          <pc:docMk/>
          <pc:sldMk cId="292816785" sldId="437"/>
        </pc:sldMkLst>
        <pc:spChg chg="mod">
          <ac:chgData name="Bataille, Amber C. (DNREC)" userId="f21074b8-c9ba-4dd5-9494-1bca4e83c9b4" providerId="ADAL" clId="{381DBAA3-F096-499D-B810-8EA5CB3E68F7}" dt="2026-01-23T13:48:18.154" v="106" actId="255"/>
          <ac:spMkLst>
            <pc:docMk/>
            <pc:sldMk cId="292816785" sldId="437"/>
            <ac:spMk id="3" creationId="{B07470FB-D6C2-7B3B-819F-B09A0CDCD27B}"/>
          </ac:spMkLst>
        </pc:spChg>
      </pc:sldChg>
      <pc:sldChg chg="addSp delSp modSp new mod setBg modClrScheme chgLayout">
        <pc:chgData name="Bataille, Amber C. (DNREC)" userId="f21074b8-c9ba-4dd5-9494-1bca4e83c9b4" providerId="ADAL" clId="{381DBAA3-F096-499D-B810-8EA5CB3E68F7}" dt="2026-01-23T14:09:04.349" v="330" actId="26606"/>
        <pc:sldMkLst>
          <pc:docMk/>
          <pc:sldMk cId="3147929576" sldId="442"/>
        </pc:sldMkLst>
        <pc:spChg chg="mod ord">
          <ac:chgData name="Bataille, Amber C. (DNREC)" userId="f21074b8-c9ba-4dd5-9494-1bca4e83c9b4" providerId="ADAL" clId="{381DBAA3-F096-499D-B810-8EA5CB3E68F7}" dt="2026-01-23T14:09:04.349" v="330" actId="26606"/>
          <ac:spMkLst>
            <pc:docMk/>
            <pc:sldMk cId="3147929576" sldId="442"/>
            <ac:spMk id="2" creationId="{642138DA-D383-4134-2456-2B2A5CD0116C}"/>
          </ac:spMkLst>
        </pc:spChg>
        <pc:spChg chg="add del mod ord">
          <ac:chgData name="Bataille, Amber C. (DNREC)" userId="f21074b8-c9ba-4dd5-9494-1bca4e83c9b4" providerId="ADAL" clId="{381DBAA3-F096-499D-B810-8EA5CB3E68F7}" dt="2026-01-23T14:09:04.349" v="330" actId="26606"/>
          <ac:spMkLst>
            <pc:docMk/>
            <pc:sldMk cId="3147929576" sldId="442"/>
            <ac:spMk id="3" creationId="{0EF26E7A-FFDB-6A36-43C7-EAD282A17EEA}"/>
          </ac:spMkLst>
        </pc:spChg>
        <pc:spChg chg="add">
          <ac:chgData name="Bataille, Amber C. (DNREC)" userId="f21074b8-c9ba-4dd5-9494-1bca4e83c9b4" providerId="ADAL" clId="{381DBAA3-F096-499D-B810-8EA5CB3E68F7}" dt="2026-01-23T14:09:04.349" v="330" actId="26606"/>
          <ac:spMkLst>
            <pc:docMk/>
            <pc:sldMk cId="3147929576" sldId="442"/>
            <ac:spMk id="9" creationId="{A6B16355-27FB-445B-B646-02AB73637459}"/>
          </ac:spMkLst>
        </pc:spChg>
        <pc:spChg chg="add">
          <ac:chgData name="Bataille, Amber C. (DNREC)" userId="f21074b8-c9ba-4dd5-9494-1bca4e83c9b4" providerId="ADAL" clId="{381DBAA3-F096-499D-B810-8EA5CB3E68F7}" dt="2026-01-23T14:09:04.349" v="330" actId="26606"/>
          <ac:spMkLst>
            <pc:docMk/>
            <pc:sldMk cId="3147929576" sldId="442"/>
            <ac:spMk id="13" creationId="{6B3BF2E5-C3AB-441F-A430-491119C56D26}"/>
          </ac:spMkLst>
        </pc:spChg>
        <pc:spChg chg="add">
          <ac:chgData name="Bataille, Amber C. (DNREC)" userId="f21074b8-c9ba-4dd5-9494-1bca4e83c9b4" providerId="ADAL" clId="{381DBAA3-F096-499D-B810-8EA5CB3E68F7}" dt="2026-01-23T14:09:04.349" v="330" actId="26606"/>
          <ac:spMkLst>
            <pc:docMk/>
            <pc:sldMk cId="3147929576" sldId="442"/>
            <ac:spMk id="15" creationId="{DD07C90B-B81A-473B-8919-CA924E61FFCF}"/>
          </ac:spMkLst>
        </pc:spChg>
        <pc:graphicFrameChg chg="add">
          <ac:chgData name="Bataille, Amber C. (DNREC)" userId="f21074b8-c9ba-4dd5-9494-1bca4e83c9b4" providerId="ADAL" clId="{381DBAA3-F096-499D-B810-8EA5CB3E68F7}" dt="2026-01-23T14:09:04.349" v="330" actId="26606"/>
          <ac:graphicFrameMkLst>
            <pc:docMk/>
            <pc:sldMk cId="3147929576" sldId="442"/>
            <ac:graphicFrameMk id="5" creationId="{083AF860-C2DB-5E27-D220-01B24997DD24}"/>
          </ac:graphicFrameMkLst>
        </pc:graphicFrameChg>
        <pc:cxnChg chg="add">
          <ac:chgData name="Bataille, Amber C. (DNREC)" userId="f21074b8-c9ba-4dd5-9494-1bca4e83c9b4" providerId="ADAL" clId="{381DBAA3-F096-499D-B810-8EA5CB3E68F7}" dt="2026-01-23T14:09:04.349" v="330" actId="26606"/>
          <ac:cxnSpMkLst>
            <pc:docMk/>
            <pc:sldMk cId="3147929576" sldId="442"/>
            <ac:cxnSpMk id="11" creationId="{06DA680F-F6AC-453E-A8BF-C5BDED2851DE}"/>
          </ac:cxnSpMkLst>
        </pc:cxnChg>
      </pc:sldChg>
      <pc:sldMasterChg chg="del delSldLayout">
        <pc:chgData name="Bataille, Amber C. (DNREC)" userId="f21074b8-c9ba-4dd5-9494-1bca4e83c9b4" providerId="ADAL" clId="{381DBAA3-F096-499D-B810-8EA5CB3E68F7}" dt="2026-01-23T14:50:19.124" v="334" actId="47"/>
        <pc:sldMasterMkLst>
          <pc:docMk/>
          <pc:sldMasterMk cId="265445134" sldId="2147483661"/>
        </pc:sldMasterMkLst>
        <pc:sldLayoutChg chg="del">
          <pc:chgData name="Bataille, Amber C. (DNREC)" userId="f21074b8-c9ba-4dd5-9494-1bca4e83c9b4" providerId="ADAL" clId="{381DBAA3-F096-499D-B810-8EA5CB3E68F7}" dt="2026-01-23T14:50:19.124" v="334" actId="47"/>
          <pc:sldLayoutMkLst>
            <pc:docMk/>
            <pc:sldMasterMk cId="265445134" sldId="2147483661"/>
            <pc:sldLayoutMk cId="694307042" sldId="2147483662"/>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2828295775" sldId="2147483663"/>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198297984" sldId="2147483664"/>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2676358112" sldId="2147483665"/>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3522440237" sldId="2147483666"/>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3087236108" sldId="2147483667"/>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3259082568" sldId="2147483668"/>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1769836874" sldId="2147483669"/>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2212012356" sldId="2147483670"/>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3295003857" sldId="2147483671"/>
          </pc:sldLayoutMkLst>
        </pc:sldLayoutChg>
        <pc:sldLayoutChg chg="del">
          <pc:chgData name="Bataille, Amber C. (DNREC)" userId="f21074b8-c9ba-4dd5-9494-1bca4e83c9b4" providerId="ADAL" clId="{381DBAA3-F096-499D-B810-8EA5CB3E68F7}" dt="2026-01-23T14:50:19.124" v="334" actId="47"/>
          <pc:sldLayoutMkLst>
            <pc:docMk/>
            <pc:sldMasterMk cId="265445134" sldId="2147483661"/>
            <pc:sldLayoutMk cId="472744103" sldId="2147483672"/>
          </pc:sldLayoutMkLst>
        </pc:sldLayoutChg>
      </pc:sldMasterChg>
    </pc:docChg>
  </pc:docChgLst>
  <pc:docChgLst>
    <pc:chgData name="Bataille, Amber C. (DNREC)" userId="f21074b8-c9ba-4dd5-9494-1bca4e83c9b4" providerId="ADAL" clId="{45154EFE-DCB5-4D3E-9A88-393F99ADBFF8}"/>
    <pc:docChg chg="undo custSel addSld delSld modSld sldOrd">
      <pc:chgData name="Bataille, Amber C. (DNREC)" userId="f21074b8-c9ba-4dd5-9494-1bca4e83c9b4" providerId="ADAL" clId="{45154EFE-DCB5-4D3E-9A88-393F99ADBFF8}" dt="2026-01-23T13:19:28.107" v="1889" actId="14100"/>
      <pc:docMkLst>
        <pc:docMk/>
      </pc:docMkLst>
      <pc:sldChg chg="modSp mod">
        <pc:chgData name="Bataille, Amber C. (DNREC)" userId="f21074b8-c9ba-4dd5-9494-1bca4e83c9b4" providerId="ADAL" clId="{45154EFE-DCB5-4D3E-9A88-393F99ADBFF8}" dt="2026-01-23T13:19:28.107" v="1889" actId="14100"/>
        <pc:sldMkLst>
          <pc:docMk/>
          <pc:sldMk cId="2123145884" sldId="256"/>
        </pc:sldMkLst>
        <pc:spChg chg="mod">
          <ac:chgData name="Bataille, Amber C. (DNREC)" userId="f21074b8-c9ba-4dd5-9494-1bca4e83c9b4" providerId="ADAL" clId="{45154EFE-DCB5-4D3E-9A88-393F99ADBFF8}" dt="2026-01-23T13:19:28.107" v="1889" actId="14100"/>
          <ac:spMkLst>
            <pc:docMk/>
            <pc:sldMk cId="2123145884" sldId="256"/>
            <ac:spMk id="4" creationId="{E3D1213D-13B3-4AC0-821B-BE3CC03AC7BB}"/>
          </ac:spMkLst>
        </pc:spChg>
      </pc:sldChg>
      <pc:sldChg chg="ord">
        <pc:chgData name="Bataille, Amber C. (DNREC)" userId="f21074b8-c9ba-4dd5-9494-1bca4e83c9b4" providerId="ADAL" clId="{45154EFE-DCB5-4D3E-9A88-393F99ADBFF8}" dt="2026-01-22T15:28:07.583" v="169"/>
        <pc:sldMkLst>
          <pc:docMk/>
          <pc:sldMk cId="3674361065" sldId="259"/>
        </pc:sldMkLst>
      </pc:sldChg>
      <pc:sldChg chg="ord">
        <pc:chgData name="Bataille, Amber C. (DNREC)" userId="f21074b8-c9ba-4dd5-9494-1bca4e83c9b4" providerId="ADAL" clId="{45154EFE-DCB5-4D3E-9A88-393F99ADBFF8}" dt="2026-01-22T15:27:55.359" v="167"/>
        <pc:sldMkLst>
          <pc:docMk/>
          <pc:sldMk cId="2060133265" sldId="264"/>
        </pc:sldMkLst>
      </pc:sldChg>
      <pc:sldChg chg="modSp mod">
        <pc:chgData name="Bataille, Amber C. (DNREC)" userId="f21074b8-c9ba-4dd5-9494-1bca4e83c9b4" providerId="ADAL" clId="{45154EFE-DCB5-4D3E-9A88-393F99ADBFF8}" dt="2026-01-22T19:11:53.600" v="1788" actId="20577"/>
        <pc:sldMkLst>
          <pc:docMk/>
          <pc:sldMk cId="2126535729" sldId="266"/>
        </pc:sldMkLst>
        <pc:spChg chg="mod">
          <ac:chgData name="Bataille, Amber C. (DNREC)" userId="f21074b8-c9ba-4dd5-9494-1bca4e83c9b4" providerId="ADAL" clId="{45154EFE-DCB5-4D3E-9A88-393F99ADBFF8}" dt="2026-01-22T19:11:53.600" v="1788" actId="20577"/>
          <ac:spMkLst>
            <pc:docMk/>
            <pc:sldMk cId="2126535729" sldId="266"/>
            <ac:spMk id="5" creationId="{00000000-0000-0000-0000-000000000000}"/>
          </ac:spMkLst>
        </pc:spChg>
      </pc:sldChg>
      <pc:sldChg chg="ord">
        <pc:chgData name="Bataille, Amber C. (DNREC)" userId="f21074b8-c9ba-4dd5-9494-1bca4e83c9b4" providerId="ADAL" clId="{45154EFE-DCB5-4D3E-9A88-393F99ADBFF8}" dt="2026-01-22T16:28:54.268" v="241"/>
        <pc:sldMkLst>
          <pc:docMk/>
          <pc:sldMk cId="2547140785" sldId="272"/>
        </pc:sldMkLst>
      </pc:sldChg>
      <pc:sldChg chg="addSp delSp modSp mod">
        <pc:chgData name="Bataille, Amber C. (DNREC)" userId="f21074b8-c9ba-4dd5-9494-1bca4e83c9b4" providerId="ADAL" clId="{45154EFE-DCB5-4D3E-9A88-393F99ADBFF8}" dt="2026-01-22T12:59:46.585" v="165" actId="14100"/>
        <pc:sldMkLst>
          <pc:docMk/>
          <pc:sldMk cId="1827425253" sldId="278"/>
        </pc:sldMkLst>
        <pc:picChg chg="add mod">
          <ac:chgData name="Bataille, Amber C. (DNREC)" userId="f21074b8-c9ba-4dd5-9494-1bca4e83c9b4" providerId="ADAL" clId="{45154EFE-DCB5-4D3E-9A88-393F99ADBFF8}" dt="2026-01-22T12:59:46.585" v="165" actId="14100"/>
          <ac:picMkLst>
            <pc:docMk/>
            <pc:sldMk cId="1827425253" sldId="278"/>
            <ac:picMk id="3" creationId="{45949D94-58DB-B7B5-4141-0FCD845440D1}"/>
          </ac:picMkLst>
        </pc:picChg>
        <pc:picChg chg="del">
          <ac:chgData name="Bataille, Amber C. (DNREC)" userId="f21074b8-c9ba-4dd5-9494-1bca4e83c9b4" providerId="ADAL" clId="{45154EFE-DCB5-4D3E-9A88-393F99ADBFF8}" dt="2026-01-22T12:59:28.528" v="162" actId="478"/>
          <ac:picMkLst>
            <pc:docMk/>
            <pc:sldMk cId="1827425253" sldId="278"/>
            <ac:picMk id="5122" creationId="{C9BE0448-B70B-457D-BB52-977A2ABF1366}"/>
          </ac:picMkLst>
        </pc:picChg>
      </pc:sldChg>
      <pc:sldChg chg="del">
        <pc:chgData name="Bataille, Amber C. (DNREC)" userId="f21074b8-c9ba-4dd5-9494-1bca4e83c9b4" providerId="ADAL" clId="{45154EFE-DCB5-4D3E-9A88-393F99ADBFF8}" dt="2026-01-22T19:00:00.060" v="1221" actId="47"/>
        <pc:sldMkLst>
          <pc:docMk/>
          <pc:sldMk cId="614365464" sldId="279"/>
        </pc:sldMkLst>
      </pc:sldChg>
      <pc:sldChg chg="del">
        <pc:chgData name="Bataille, Amber C. (DNREC)" userId="f21074b8-c9ba-4dd5-9494-1bca4e83c9b4" providerId="ADAL" clId="{45154EFE-DCB5-4D3E-9A88-393F99ADBFF8}" dt="2026-01-22T19:00:41.792" v="1224" actId="47"/>
        <pc:sldMkLst>
          <pc:docMk/>
          <pc:sldMk cId="526596716" sldId="293"/>
        </pc:sldMkLst>
      </pc:sldChg>
      <pc:sldChg chg="del">
        <pc:chgData name="Bataille, Amber C. (DNREC)" userId="f21074b8-c9ba-4dd5-9494-1bca4e83c9b4" providerId="ADAL" clId="{45154EFE-DCB5-4D3E-9A88-393F99ADBFF8}" dt="2026-01-22T19:00:35.885" v="1222" actId="47"/>
        <pc:sldMkLst>
          <pc:docMk/>
          <pc:sldMk cId="2041570191" sldId="374"/>
        </pc:sldMkLst>
      </pc:sldChg>
      <pc:sldChg chg="del">
        <pc:chgData name="Bataille, Amber C. (DNREC)" userId="f21074b8-c9ba-4dd5-9494-1bca4e83c9b4" providerId="ADAL" clId="{45154EFE-DCB5-4D3E-9A88-393F99ADBFF8}" dt="2026-01-22T19:00:49.685" v="1226" actId="47"/>
        <pc:sldMkLst>
          <pc:docMk/>
          <pc:sldMk cId="1240632628" sldId="378"/>
        </pc:sldMkLst>
      </pc:sldChg>
      <pc:sldChg chg="del">
        <pc:chgData name="Bataille, Amber C. (DNREC)" userId="f21074b8-c9ba-4dd5-9494-1bca4e83c9b4" providerId="ADAL" clId="{45154EFE-DCB5-4D3E-9A88-393F99ADBFF8}" dt="2026-01-22T19:00:59.253" v="1227" actId="47"/>
        <pc:sldMkLst>
          <pc:docMk/>
          <pc:sldMk cId="2910208179" sldId="379"/>
        </pc:sldMkLst>
      </pc:sldChg>
      <pc:sldChg chg="del">
        <pc:chgData name="Bataille, Amber C. (DNREC)" userId="f21074b8-c9ba-4dd5-9494-1bca4e83c9b4" providerId="ADAL" clId="{45154EFE-DCB5-4D3E-9A88-393F99ADBFF8}" dt="2026-01-22T19:00:38.122" v="1223" actId="47"/>
        <pc:sldMkLst>
          <pc:docMk/>
          <pc:sldMk cId="3952393351" sldId="414"/>
        </pc:sldMkLst>
      </pc:sldChg>
      <pc:sldChg chg="del">
        <pc:chgData name="Bataille, Amber C. (DNREC)" userId="f21074b8-c9ba-4dd5-9494-1bca4e83c9b4" providerId="ADAL" clId="{45154EFE-DCB5-4D3E-9A88-393F99ADBFF8}" dt="2026-01-22T19:00:45.004" v="1225" actId="47"/>
        <pc:sldMkLst>
          <pc:docMk/>
          <pc:sldMk cId="4265851818" sldId="421"/>
        </pc:sldMkLst>
      </pc:sldChg>
      <pc:sldChg chg="modSp mod">
        <pc:chgData name="Bataille, Amber C. (DNREC)" userId="f21074b8-c9ba-4dd5-9494-1bca4e83c9b4" providerId="ADAL" clId="{45154EFE-DCB5-4D3E-9A88-393F99ADBFF8}" dt="2026-01-22T16:31:45.424" v="244" actId="20577"/>
        <pc:sldMkLst>
          <pc:docMk/>
          <pc:sldMk cId="990283145" sldId="432"/>
        </pc:sldMkLst>
        <pc:spChg chg="mod">
          <ac:chgData name="Bataille, Amber C. (DNREC)" userId="f21074b8-c9ba-4dd5-9494-1bca4e83c9b4" providerId="ADAL" clId="{45154EFE-DCB5-4D3E-9A88-393F99ADBFF8}" dt="2026-01-22T16:31:45.424" v="244" actId="20577"/>
          <ac:spMkLst>
            <pc:docMk/>
            <pc:sldMk cId="990283145" sldId="432"/>
            <ac:spMk id="4" creationId="{1BBDDEFC-DE01-3D7B-738F-A70E97C21779}"/>
          </ac:spMkLst>
        </pc:spChg>
      </pc:sldChg>
      <pc:sldChg chg="modSp mod modAnim modNotesTx">
        <pc:chgData name="Bataille, Amber C. (DNREC)" userId="f21074b8-c9ba-4dd5-9494-1bca4e83c9b4" providerId="ADAL" clId="{45154EFE-DCB5-4D3E-9A88-393F99ADBFF8}" dt="2026-01-22T19:46:36.879" v="1888" actId="20577"/>
        <pc:sldMkLst>
          <pc:docMk/>
          <pc:sldMk cId="1038998301" sldId="434"/>
        </pc:sldMkLst>
        <pc:spChg chg="mod">
          <ac:chgData name="Bataille, Amber C. (DNREC)" userId="f21074b8-c9ba-4dd5-9494-1bca4e83c9b4" providerId="ADAL" clId="{45154EFE-DCB5-4D3E-9A88-393F99ADBFF8}" dt="2026-01-22T18:52:12.743" v="963" actId="20577"/>
          <ac:spMkLst>
            <pc:docMk/>
            <pc:sldMk cId="1038998301" sldId="434"/>
            <ac:spMk id="4" creationId="{173DCD1E-E9C5-1611-F200-AA318EF5E31A}"/>
          </ac:spMkLst>
        </pc:spChg>
        <pc:spChg chg="mod">
          <ac:chgData name="Bataille, Amber C. (DNREC)" userId="f21074b8-c9ba-4dd5-9494-1bca4e83c9b4" providerId="ADAL" clId="{45154EFE-DCB5-4D3E-9A88-393F99ADBFF8}" dt="2026-01-22T18:52:10.012" v="951" actId="27636"/>
          <ac:spMkLst>
            <pc:docMk/>
            <pc:sldMk cId="1038998301" sldId="434"/>
            <ac:spMk id="15" creationId="{CCA54AC0-DBA5-5238-0009-9A0DC1E21E33}"/>
          </ac:spMkLst>
        </pc:spChg>
      </pc:sldChg>
      <pc:sldChg chg="addSp delSp modSp new mod setBg">
        <pc:chgData name="Bataille, Amber C. (DNREC)" userId="f21074b8-c9ba-4dd5-9494-1bca4e83c9b4" providerId="ADAL" clId="{45154EFE-DCB5-4D3E-9A88-393F99ADBFF8}" dt="2026-01-22T18:59:29.302" v="1220" actId="26606"/>
        <pc:sldMkLst>
          <pc:docMk/>
          <pc:sldMk cId="4048127205" sldId="438"/>
        </pc:sldMkLst>
        <pc:spChg chg="mod">
          <ac:chgData name="Bataille, Amber C. (DNREC)" userId="f21074b8-c9ba-4dd5-9494-1bca4e83c9b4" providerId="ADAL" clId="{45154EFE-DCB5-4D3E-9A88-393F99ADBFF8}" dt="2026-01-22T18:59:29.302" v="1220" actId="26606"/>
          <ac:spMkLst>
            <pc:docMk/>
            <pc:sldMk cId="4048127205" sldId="438"/>
            <ac:spMk id="2" creationId="{6D32E26F-BE8D-D19B-388F-CC819B3AF807}"/>
          </ac:spMkLst>
        </pc:spChg>
        <pc:spChg chg="del mod">
          <ac:chgData name="Bataille, Amber C. (DNREC)" userId="f21074b8-c9ba-4dd5-9494-1bca4e83c9b4" providerId="ADAL" clId="{45154EFE-DCB5-4D3E-9A88-393F99ADBFF8}" dt="2026-01-22T18:59:29.302" v="1220" actId="26606"/>
          <ac:spMkLst>
            <pc:docMk/>
            <pc:sldMk cId="4048127205" sldId="438"/>
            <ac:spMk id="3" creationId="{27E036A0-A1B1-6B69-8F67-BBAF7ADE26A8}"/>
          </ac:spMkLst>
        </pc:spChg>
        <pc:spChg chg="add">
          <ac:chgData name="Bataille, Amber C. (DNREC)" userId="f21074b8-c9ba-4dd5-9494-1bca4e83c9b4" providerId="ADAL" clId="{45154EFE-DCB5-4D3E-9A88-393F99ADBFF8}" dt="2026-01-22T18:59:29.302" v="1220" actId="26606"/>
          <ac:spMkLst>
            <pc:docMk/>
            <pc:sldMk cId="4048127205" sldId="438"/>
            <ac:spMk id="9" creationId="{FB5993E2-C02B-4335-ABA5-D8EC465551E3}"/>
          </ac:spMkLst>
        </pc:spChg>
        <pc:spChg chg="add">
          <ac:chgData name="Bataille, Amber C. (DNREC)" userId="f21074b8-c9ba-4dd5-9494-1bca4e83c9b4" providerId="ADAL" clId="{45154EFE-DCB5-4D3E-9A88-393F99ADBFF8}" dt="2026-01-22T18:59:29.302" v="1220" actId="26606"/>
          <ac:spMkLst>
            <pc:docMk/>
            <pc:sldMk cId="4048127205" sldId="438"/>
            <ac:spMk id="11" creationId="{C0B801A2-5622-4BE8-9AD2-C337A2CD0022}"/>
          </ac:spMkLst>
        </pc:spChg>
        <pc:spChg chg="add">
          <ac:chgData name="Bataille, Amber C. (DNREC)" userId="f21074b8-c9ba-4dd5-9494-1bca4e83c9b4" providerId="ADAL" clId="{45154EFE-DCB5-4D3E-9A88-393F99ADBFF8}" dt="2026-01-22T18:59:29.302" v="1220" actId="26606"/>
          <ac:spMkLst>
            <pc:docMk/>
            <pc:sldMk cId="4048127205" sldId="438"/>
            <ac:spMk id="13" creationId="{B7AF614F-5BC3-4086-99F5-B87C5847A071}"/>
          </ac:spMkLst>
        </pc:spChg>
        <pc:graphicFrameChg chg="add">
          <ac:chgData name="Bataille, Amber C. (DNREC)" userId="f21074b8-c9ba-4dd5-9494-1bca4e83c9b4" providerId="ADAL" clId="{45154EFE-DCB5-4D3E-9A88-393F99ADBFF8}" dt="2026-01-22T18:59:29.302" v="1220" actId="26606"/>
          <ac:graphicFrameMkLst>
            <pc:docMk/>
            <pc:sldMk cId="4048127205" sldId="438"/>
            <ac:graphicFrameMk id="5" creationId="{ACAB30D6-8915-AA94-BF91-3F9361C1DD62}"/>
          </ac:graphicFrameMkLst>
        </pc:graphicFrameChg>
      </pc:sldChg>
      <pc:sldChg chg="addSp delSp modSp new mod ord setBg">
        <pc:chgData name="Bataille, Amber C. (DNREC)" userId="f21074b8-c9ba-4dd5-9494-1bca4e83c9b4" providerId="ADAL" clId="{45154EFE-DCB5-4D3E-9A88-393F99ADBFF8}" dt="2026-01-22T18:48:51.412" v="799" actId="6549"/>
        <pc:sldMkLst>
          <pc:docMk/>
          <pc:sldMk cId="1865986859" sldId="439"/>
        </pc:sldMkLst>
        <pc:spChg chg="mod">
          <ac:chgData name="Bataille, Amber C. (DNREC)" userId="f21074b8-c9ba-4dd5-9494-1bca4e83c9b4" providerId="ADAL" clId="{45154EFE-DCB5-4D3E-9A88-393F99ADBFF8}" dt="2026-01-22T18:40:36.313" v="527" actId="20577"/>
          <ac:spMkLst>
            <pc:docMk/>
            <pc:sldMk cId="1865986859" sldId="439"/>
            <ac:spMk id="2" creationId="{068A6555-7C5F-5FB6-8ED4-33CB8ABD6AEB}"/>
          </ac:spMkLst>
        </pc:spChg>
        <pc:spChg chg="del">
          <ac:chgData name="Bataille, Amber C. (DNREC)" userId="f21074b8-c9ba-4dd5-9494-1bca4e83c9b4" providerId="ADAL" clId="{45154EFE-DCB5-4D3E-9A88-393F99ADBFF8}" dt="2026-01-22T18:36:37.870" v="301"/>
          <ac:spMkLst>
            <pc:docMk/>
            <pc:sldMk cId="1865986859" sldId="439"/>
            <ac:spMk id="3" creationId="{72C29DD4-4BFC-56B3-58A1-7067B7E069BD}"/>
          </ac:spMkLst>
        </pc:spChg>
        <pc:spChg chg="mod">
          <ac:chgData name="Bataille, Amber C. (DNREC)" userId="f21074b8-c9ba-4dd5-9494-1bca4e83c9b4" providerId="ADAL" clId="{45154EFE-DCB5-4D3E-9A88-393F99ADBFF8}" dt="2026-01-22T18:48:51.412" v="799" actId="6549"/>
          <ac:spMkLst>
            <pc:docMk/>
            <pc:sldMk cId="1865986859" sldId="439"/>
            <ac:spMk id="4" creationId="{4BDF315F-EA69-CAEC-D8BC-53F492642E95}"/>
          </ac:spMkLst>
        </pc:spChg>
        <pc:spChg chg="add mod">
          <ac:chgData name="Bataille, Amber C. (DNREC)" userId="f21074b8-c9ba-4dd5-9494-1bca4e83c9b4" providerId="ADAL" clId="{45154EFE-DCB5-4D3E-9A88-393F99ADBFF8}" dt="2026-01-22T18:42:41.585" v="534" actId="20577"/>
          <ac:spMkLst>
            <pc:docMk/>
            <pc:sldMk cId="1865986859" sldId="439"/>
            <ac:spMk id="6" creationId="{B44B6807-F27B-B3BA-56FB-688DC4C82DE5}"/>
          </ac:spMkLst>
        </pc:spChg>
        <pc:spChg chg="add del">
          <ac:chgData name="Bataille, Amber C. (DNREC)" userId="f21074b8-c9ba-4dd5-9494-1bca4e83c9b4" providerId="ADAL" clId="{45154EFE-DCB5-4D3E-9A88-393F99ADBFF8}" dt="2026-01-22T18:37:20.622" v="303" actId="26606"/>
          <ac:spMkLst>
            <pc:docMk/>
            <pc:sldMk cId="1865986859" sldId="439"/>
            <ac:spMk id="10" creationId="{600B5AE2-C5CC-499C-8F2D-249888BE22C2}"/>
          </ac:spMkLst>
        </pc:spChg>
        <pc:spChg chg="add del">
          <ac:chgData name="Bataille, Amber C. (DNREC)" userId="f21074b8-c9ba-4dd5-9494-1bca4e83c9b4" providerId="ADAL" clId="{45154EFE-DCB5-4D3E-9A88-393F99ADBFF8}" dt="2026-01-22T18:37:20.622" v="303" actId="26606"/>
          <ac:spMkLst>
            <pc:docMk/>
            <pc:sldMk cId="1865986859" sldId="439"/>
            <ac:spMk id="12" creationId="{BA7A3698-B350-40E5-8475-9BCC41A089FC}"/>
          </ac:spMkLst>
        </pc:spChg>
        <pc:spChg chg="add del">
          <ac:chgData name="Bataille, Amber C. (DNREC)" userId="f21074b8-c9ba-4dd5-9494-1bca4e83c9b4" providerId="ADAL" clId="{45154EFE-DCB5-4D3E-9A88-393F99ADBFF8}" dt="2026-01-22T18:37:20.622" v="303" actId="26606"/>
          <ac:spMkLst>
            <pc:docMk/>
            <pc:sldMk cId="1865986859" sldId="439"/>
            <ac:spMk id="16" creationId="{10162E77-11AD-44A7-84EC-40C59EEFBD2E}"/>
          </ac:spMkLst>
        </pc:spChg>
        <pc:spChg chg="add del">
          <ac:chgData name="Bataille, Amber C. (DNREC)" userId="f21074b8-c9ba-4dd5-9494-1bca4e83c9b4" providerId="ADAL" clId="{45154EFE-DCB5-4D3E-9A88-393F99ADBFF8}" dt="2026-01-22T18:37:20.622" v="303" actId="26606"/>
          <ac:spMkLst>
            <pc:docMk/>
            <pc:sldMk cId="1865986859" sldId="439"/>
            <ac:spMk id="20" creationId="{6329CBCE-21AE-419D-AC1F-8ACF510A6670}"/>
          </ac:spMkLst>
        </pc:spChg>
        <pc:spChg chg="add del">
          <ac:chgData name="Bataille, Amber C. (DNREC)" userId="f21074b8-c9ba-4dd5-9494-1bca4e83c9b4" providerId="ADAL" clId="{45154EFE-DCB5-4D3E-9A88-393F99ADBFF8}" dt="2026-01-22T18:37:20.622" v="303" actId="26606"/>
          <ac:spMkLst>
            <pc:docMk/>
            <pc:sldMk cId="1865986859" sldId="439"/>
            <ac:spMk id="22" creationId="{FF2DA012-1414-493D-888F-5D99D0BDA322}"/>
          </ac:spMkLst>
        </pc:spChg>
        <pc:spChg chg="add">
          <ac:chgData name="Bataille, Amber C. (DNREC)" userId="f21074b8-c9ba-4dd5-9494-1bca4e83c9b4" providerId="ADAL" clId="{45154EFE-DCB5-4D3E-9A88-393F99ADBFF8}" dt="2026-01-22T18:37:20.635" v="304" actId="26606"/>
          <ac:spMkLst>
            <pc:docMk/>
            <pc:sldMk cId="1865986859" sldId="439"/>
            <ac:spMk id="24" creationId="{7D379150-F6B4-45C8-BE10-6B278AD400EB}"/>
          </ac:spMkLst>
        </pc:spChg>
        <pc:spChg chg="add">
          <ac:chgData name="Bataille, Amber C. (DNREC)" userId="f21074b8-c9ba-4dd5-9494-1bca4e83c9b4" providerId="ADAL" clId="{45154EFE-DCB5-4D3E-9A88-393F99ADBFF8}" dt="2026-01-22T18:37:20.635" v="304" actId="26606"/>
          <ac:spMkLst>
            <pc:docMk/>
            <pc:sldMk cId="1865986859" sldId="439"/>
            <ac:spMk id="25" creationId="{5FFCF544-A370-4A5D-A95F-CA6E0E7191E6}"/>
          </ac:spMkLst>
        </pc:spChg>
        <pc:spChg chg="add">
          <ac:chgData name="Bataille, Amber C. (DNREC)" userId="f21074b8-c9ba-4dd5-9494-1bca4e83c9b4" providerId="ADAL" clId="{45154EFE-DCB5-4D3E-9A88-393F99ADBFF8}" dt="2026-01-22T18:37:20.635" v="304" actId="26606"/>
          <ac:spMkLst>
            <pc:docMk/>
            <pc:sldMk cId="1865986859" sldId="439"/>
            <ac:spMk id="27" creationId="{284B70D5-875B-433D-BDBD-1522A85D6C1D}"/>
          </ac:spMkLst>
        </pc:spChg>
        <pc:spChg chg="add">
          <ac:chgData name="Bataille, Amber C. (DNREC)" userId="f21074b8-c9ba-4dd5-9494-1bca4e83c9b4" providerId="ADAL" clId="{45154EFE-DCB5-4D3E-9A88-393F99ADBFF8}" dt="2026-01-22T18:37:20.635" v="304" actId="26606"/>
          <ac:spMkLst>
            <pc:docMk/>
            <pc:sldMk cId="1865986859" sldId="439"/>
            <ac:spMk id="29" creationId="{1E299956-A9E7-4FC1-A0B1-D590CA9730E8}"/>
          </ac:spMkLst>
        </pc:spChg>
        <pc:spChg chg="add">
          <ac:chgData name="Bataille, Amber C. (DNREC)" userId="f21074b8-c9ba-4dd5-9494-1bca4e83c9b4" providerId="ADAL" clId="{45154EFE-DCB5-4D3E-9A88-393F99ADBFF8}" dt="2026-01-22T18:37:20.635" v="304" actId="26606"/>
          <ac:spMkLst>
            <pc:docMk/>
            <pc:sldMk cId="1865986859" sldId="439"/>
            <ac:spMk id="30" creationId="{17FC539C-B783-4B03-9F9E-D13430F3F64F}"/>
          </ac:spMkLst>
        </pc:spChg>
        <pc:picChg chg="add mod">
          <ac:chgData name="Bataille, Amber C. (DNREC)" userId="f21074b8-c9ba-4dd5-9494-1bca4e83c9b4" providerId="ADAL" clId="{45154EFE-DCB5-4D3E-9A88-393F99ADBFF8}" dt="2026-01-22T18:37:20.635" v="304" actId="26606"/>
          <ac:picMkLst>
            <pc:docMk/>
            <pc:sldMk cId="1865986859" sldId="439"/>
            <ac:picMk id="5" creationId="{E3583F3E-7BD0-215A-2CC1-359253EB3C29}"/>
          </ac:picMkLst>
        </pc:picChg>
        <pc:cxnChg chg="add del">
          <ac:chgData name="Bataille, Amber C. (DNREC)" userId="f21074b8-c9ba-4dd5-9494-1bca4e83c9b4" providerId="ADAL" clId="{45154EFE-DCB5-4D3E-9A88-393F99ADBFF8}" dt="2026-01-22T18:37:20.622" v="303" actId="26606"/>
          <ac:cxnSpMkLst>
            <pc:docMk/>
            <pc:sldMk cId="1865986859" sldId="439"/>
            <ac:cxnSpMk id="14" creationId="{0AC655C7-EC94-4BE6-84C8-2F9EFBBB2789}"/>
          </ac:cxnSpMkLst>
        </pc:cxnChg>
        <pc:cxnChg chg="add del">
          <ac:chgData name="Bataille, Amber C. (DNREC)" userId="f21074b8-c9ba-4dd5-9494-1bca4e83c9b4" providerId="ADAL" clId="{45154EFE-DCB5-4D3E-9A88-393F99ADBFF8}" dt="2026-01-22T18:37:20.622" v="303" actId="26606"/>
          <ac:cxnSpMkLst>
            <pc:docMk/>
            <pc:sldMk cId="1865986859" sldId="439"/>
            <ac:cxnSpMk id="18" creationId="{5AB158E9-1B40-4CD6-95F0-95CA11DF7B7A}"/>
          </ac:cxnSpMkLst>
        </pc:cxnChg>
        <pc:cxnChg chg="add">
          <ac:chgData name="Bataille, Amber C. (DNREC)" userId="f21074b8-c9ba-4dd5-9494-1bca4e83c9b4" providerId="ADAL" clId="{45154EFE-DCB5-4D3E-9A88-393F99ADBFF8}" dt="2026-01-22T18:37:20.635" v="304" actId="26606"/>
          <ac:cxnSpMkLst>
            <pc:docMk/>
            <pc:sldMk cId="1865986859" sldId="439"/>
            <ac:cxnSpMk id="26" creationId="{6EEB3B97-A638-498B-8083-54191CE71E01}"/>
          </ac:cxnSpMkLst>
        </pc:cxnChg>
        <pc:cxnChg chg="add">
          <ac:chgData name="Bataille, Amber C. (DNREC)" userId="f21074b8-c9ba-4dd5-9494-1bca4e83c9b4" providerId="ADAL" clId="{45154EFE-DCB5-4D3E-9A88-393F99ADBFF8}" dt="2026-01-22T18:37:20.635" v="304" actId="26606"/>
          <ac:cxnSpMkLst>
            <pc:docMk/>
            <pc:sldMk cId="1865986859" sldId="439"/>
            <ac:cxnSpMk id="28" creationId="{C947DF4A-614C-4B4C-8B80-E5B9D8E8CFED}"/>
          </ac:cxnSpMkLst>
        </pc:cxnChg>
      </pc:sldChg>
      <pc:sldChg chg="new del">
        <pc:chgData name="Bataille, Amber C. (DNREC)" userId="f21074b8-c9ba-4dd5-9494-1bca4e83c9b4" providerId="ADAL" clId="{45154EFE-DCB5-4D3E-9A88-393F99ADBFF8}" dt="2026-01-22T12:42:39.030" v="158" actId="47"/>
        <pc:sldMkLst>
          <pc:docMk/>
          <pc:sldMk cId="3412414236" sldId="439"/>
        </pc:sldMkLst>
      </pc:sldChg>
      <pc:sldChg chg="new del">
        <pc:chgData name="Bataille, Amber C. (DNREC)" userId="f21074b8-c9ba-4dd5-9494-1bca4e83c9b4" providerId="ADAL" clId="{45154EFE-DCB5-4D3E-9A88-393F99ADBFF8}" dt="2026-01-22T18:51:03.566" v="800" actId="47"/>
        <pc:sldMkLst>
          <pc:docMk/>
          <pc:sldMk cId="107964249" sldId="440"/>
        </pc:sldMkLst>
      </pc:sldChg>
      <pc:sldChg chg="addSp modSp new mod setBg">
        <pc:chgData name="Bataille, Amber C. (DNREC)" userId="f21074b8-c9ba-4dd5-9494-1bca4e83c9b4" providerId="ADAL" clId="{45154EFE-DCB5-4D3E-9A88-393F99ADBFF8}" dt="2026-01-22T18:58:24.819" v="1219" actId="26606"/>
        <pc:sldMkLst>
          <pc:docMk/>
          <pc:sldMk cId="925090138" sldId="440"/>
        </pc:sldMkLst>
        <pc:spChg chg="mod">
          <ac:chgData name="Bataille, Amber C. (DNREC)" userId="f21074b8-c9ba-4dd5-9494-1bca4e83c9b4" providerId="ADAL" clId="{45154EFE-DCB5-4D3E-9A88-393F99ADBFF8}" dt="2026-01-22T18:58:24.819" v="1219" actId="26606"/>
          <ac:spMkLst>
            <pc:docMk/>
            <pc:sldMk cId="925090138" sldId="440"/>
            <ac:spMk id="2" creationId="{DFCA062B-4293-70D8-0206-7C482E426EC6}"/>
          </ac:spMkLst>
        </pc:spChg>
        <pc:spChg chg="mod">
          <ac:chgData name="Bataille, Amber C. (DNREC)" userId="f21074b8-c9ba-4dd5-9494-1bca4e83c9b4" providerId="ADAL" clId="{45154EFE-DCB5-4D3E-9A88-393F99ADBFF8}" dt="2026-01-22T18:58:24.819" v="1219" actId="26606"/>
          <ac:spMkLst>
            <pc:docMk/>
            <pc:sldMk cId="925090138" sldId="440"/>
            <ac:spMk id="3" creationId="{2BB4387A-D94F-C016-4E08-C08A0AA652D5}"/>
          </ac:spMkLst>
        </pc:spChg>
        <pc:spChg chg="add">
          <ac:chgData name="Bataille, Amber C. (DNREC)" userId="f21074b8-c9ba-4dd5-9494-1bca4e83c9b4" providerId="ADAL" clId="{45154EFE-DCB5-4D3E-9A88-393F99ADBFF8}" dt="2026-01-22T18:58:24.819" v="1219" actId="26606"/>
          <ac:spMkLst>
            <pc:docMk/>
            <pc:sldMk cId="925090138" sldId="440"/>
            <ac:spMk id="8" creationId="{52C0B2E1-0268-42EC-ABD3-94F81A05BCBD}"/>
          </ac:spMkLst>
        </pc:spChg>
        <pc:spChg chg="add">
          <ac:chgData name="Bataille, Amber C. (DNREC)" userId="f21074b8-c9ba-4dd5-9494-1bca4e83c9b4" providerId="ADAL" clId="{45154EFE-DCB5-4D3E-9A88-393F99ADBFF8}" dt="2026-01-22T18:58:24.819" v="1219" actId="26606"/>
          <ac:spMkLst>
            <pc:docMk/>
            <pc:sldMk cId="925090138" sldId="440"/>
            <ac:spMk id="10" creationId="{7D2256B4-48EA-40FC-BBC0-AA1EE6E0080C}"/>
          </ac:spMkLst>
        </pc:spChg>
        <pc:spChg chg="add">
          <ac:chgData name="Bataille, Amber C. (DNREC)" userId="f21074b8-c9ba-4dd5-9494-1bca4e83c9b4" providerId="ADAL" clId="{45154EFE-DCB5-4D3E-9A88-393F99ADBFF8}" dt="2026-01-22T18:58:24.819" v="1219" actId="26606"/>
          <ac:spMkLst>
            <pc:docMk/>
            <pc:sldMk cId="925090138" sldId="440"/>
            <ac:spMk id="14" creationId="{8C6E698C-8155-4B8B-BDC9-B7299772B509}"/>
          </ac:spMkLst>
        </pc:spChg>
        <pc:spChg chg="add">
          <ac:chgData name="Bataille, Amber C. (DNREC)" userId="f21074b8-c9ba-4dd5-9494-1bca4e83c9b4" providerId="ADAL" clId="{45154EFE-DCB5-4D3E-9A88-393F99ADBFF8}" dt="2026-01-22T18:58:24.819" v="1219" actId="26606"/>
          <ac:spMkLst>
            <pc:docMk/>
            <pc:sldMk cId="925090138" sldId="440"/>
            <ac:spMk id="18" creationId="{8A549DE7-671D-4575-AF43-858FD99981CF}"/>
          </ac:spMkLst>
        </pc:spChg>
        <pc:spChg chg="add">
          <ac:chgData name="Bataille, Amber C. (DNREC)" userId="f21074b8-c9ba-4dd5-9494-1bca4e83c9b4" providerId="ADAL" clId="{45154EFE-DCB5-4D3E-9A88-393F99ADBFF8}" dt="2026-01-22T18:58:24.819" v="1219" actId="26606"/>
          <ac:spMkLst>
            <pc:docMk/>
            <pc:sldMk cId="925090138" sldId="440"/>
            <ac:spMk id="20" creationId="{C22D9B36-9BE7-472B-8808-7E0D6810738F}"/>
          </ac:spMkLst>
        </pc:spChg>
        <pc:cxnChg chg="add">
          <ac:chgData name="Bataille, Amber C. (DNREC)" userId="f21074b8-c9ba-4dd5-9494-1bca4e83c9b4" providerId="ADAL" clId="{45154EFE-DCB5-4D3E-9A88-393F99ADBFF8}" dt="2026-01-22T18:58:24.819" v="1219" actId="26606"/>
          <ac:cxnSpMkLst>
            <pc:docMk/>
            <pc:sldMk cId="925090138" sldId="440"/>
            <ac:cxnSpMk id="12" creationId="{3D44BCCA-102D-4A9D-B1E4-2450CAF0B05E}"/>
          </ac:cxnSpMkLst>
        </pc:cxnChg>
        <pc:cxnChg chg="add">
          <ac:chgData name="Bataille, Amber C. (DNREC)" userId="f21074b8-c9ba-4dd5-9494-1bca4e83c9b4" providerId="ADAL" clId="{45154EFE-DCB5-4D3E-9A88-393F99ADBFF8}" dt="2026-01-22T18:58:24.819" v="1219" actId="26606"/>
          <ac:cxnSpMkLst>
            <pc:docMk/>
            <pc:sldMk cId="925090138" sldId="440"/>
            <ac:cxnSpMk id="16" creationId="{09525C9A-1972-4836-BA7A-706C946EF4DA}"/>
          </ac:cxnSpMkLst>
        </pc:cxnChg>
      </pc:sldChg>
      <pc:sldChg chg="addSp delSp modSp new mod setBg">
        <pc:chgData name="Bataille, Amber C. (DNREC)" userId="f21074b8-c9ba-4dd5-9494-1bca4e83c9b4" providerId="ADAL" clId="{45154EFE-DCB5-4D3E-9A88-393F99ADBFF8}" dt="2026-01-22T19:07:19.360" v="1765" actId="20577"/>
        <pc:sldMkLst>
          <pc:docMk/>
          <pc:sldMk cId="1083201597" sldId="441"/>
        </pc:sldMkLst>
        <pc:spChg chg="mod">
          <ac:chgData name="Bataille, Amber C. (DNREC)" userId="f21074b8-c9ba-4dd5-9494-1bca4e83c9b4" providerId="ADAL" clId="{45154EFE-DCB5-4D3E-9A88-393F99ADBFF8}" dt="2026-01-22T19:04:43.186" v="1310" actId="20577"/>
          <ac:spMkLst>
            <pc:docMk/>
            <pc:sldMk cId="1083201597" sldId="441"/>
            <ac:spMk id="2" creationId="{2FA3DF6E-CE81-3D06-D062-A2AB9C9B0FCF}"/>
          </ac:spMkLst>
        </pc:spChg>
        <pc:spChg chg="mod ord">
          <ac:chgData name="Bataille, Amber C. (DNREC)" userId="f21074b8-c9ba-4dd5-9494-1bca4e83c9b4" providerId="ADAL" clId="{45154EFE-DCB5-4D3E-9A88-393F99ADBFF8}" dt="2026-01-22T19:07:19.360" v="1765" actId="20577"/>
          <ac:spMkLst>
            <pc:docMk/>
            <pc:sldMk cId="1083201597" sldId="441"/>
            <ac:spMk id="3" creationId="{F65A15F9-EA40-207E-6E78-5B8642C3BE75}"/>
          </ac:spMkLst>
        </pc:spChg>
        <pc:spChg chg="del">
          <ac:chgData name="Bataille, Amber C. (DNREC)" userId="f21074b8-c9ba-4dd5-9494-1bca4e83c9b4" providerId="ADAL" clId="{45154EFE-DCB5-4D3E-9A88-393F99ADBFF8}" dt="2026-01-22T19:03:52.381" v="1229"/>
          <ac:spMkLst>
            <pc:docMk/>
            <pc:sldMk cId="1083201597" sldId="441"/>
            <ac:spMk id="4" creationId="{97F0C292-FCA7-DB33-F4CD-9D486B231959}"/>
          </ac:spMkLst>
        </pc:spChg>
        <pc:spChg chg="add">
          <ac:chgData name="Bataille, Amber C. (DNREC)" userId="f21074b8-c9ba-4dd5-9494-1bca4e83c9b4" providerId="ADAL" clId="{45154EFE-DCB5-4D3E-9A88-393F99ADBFF8}" dt="2026-01-22T19:04:01.810" v="1230" actId="26606"/>
          <ac:spMkLst>
            <pc:docMk/>
            <pc:sldMk cId="1083201597" sldId="441"/>
            <ac:spMk id="10" creationId="{7D379150-F6B4-45C8-BE10-6B278AD400EB}"/>
          </ac:spMkLst>
        </pc:spChg>
        <pc:spChg chg="add">
          <ac:chgData name="Bataille, Amber C. (DNREC)" userId="f21074b8-c9ba-4dd5-9494-1bca4e83c9b4" providerId="ADAL" clId="{45154EFE-DCB5-4D3E-9A88-393F99ADBFF8}" dt="2026-01-22T19:04:01.810" v="1230" actId="26606"/>
          <ac:spMkLst>
            <pc:docMk/>
            <pc:sldMk cId="1083201597" sldId="441"/>
            <ac:spMk id="12" creationId="{5FFCF544-A370-4A5D-A95F-CA6E0E7191E6}"/>
          </ac:spMkLst>
        </pc:spChg>
        <pc:spChg chg="add">
          <ac:chgData name="Bataille, Amber C. (DNREC)" userId="f21074b8-c9ba-4dd5-9494-1bca4e83c9b4" providerId="ADAL" clId="{45154EFE-DCB5-4D3E-9A88-393F99ADBFF8}" dt="2026-01-22T19:04:01.810" v="1230" actId="26606"/>
          <ac:spMkLst>
            <pc:docMk/>
            <pc:sldMk cId="1083201597" sldId="441"/>
            <ac:spMk id="16" creationId="{C33BF9DD-8A45-4EEE-B231-0A14D322E5F9}"/>
          </ac:spMkLst>
        </pc:spChg>
        <pc:spChg chg="add">
          <ac:chgData name="Bataille, Amber C. (DNREC)" userId="f21074b8-c9ba-4dd5-9494-1bca4e83c9b4" providerId="ADAL" clId="{45154EFE-DCB5-4D3E-9A88-393F99ADBFF8}" dt="2026-01-22T19:04:01.810" v="1230" actId="26606"/>
          <ac:spMkLst>
            <pc:docMk/>
            <pc:sldMk cId="1083201597" sldId="441"/>
            <ac:spMk id="20" creationId="{D5FBCAC9-BD8B-4F3B-AD74-EF37D4211349}"/>
          </ac:spMkLst>
        </pc:spChg>
        <pc:spChg chg="add">
          <ac:chgData name="Bataille, Amber C. (DNREC)" userId="f21074b8-c9ba-4dd5-9494-1bca4e83c9b4" providerId="ADAL" clId="{45154EFE-DCB5-4D3E-9A88-393F99ADBFF8}" dt="2026-01-22T19:04:01.810" v="1230" actId="26606"/>
          <ac:spMkLst>
            <pc:docMk/>
            <pc:sldMk cId="1083201597" sldId="441"/>
            <ac:spMk id="22" creationId="{9556C5A8-AD7E-4CE7-87BE-9EA3B5E1786F}"/>
          </ac:spMkLst>
        </pc:spChg>
        <pc:picChg chg="add mod">
          <ac:chgData name="Bataille, Amber C. (DNREC)" userId="f21074b8-c9ba-4dd5-9494-1bca4e83c9b4" providerId="ADAL" clId="{45154EFE-DCB5-4D3E-9A88-393F99ADBFF8}" dt="2026-01-22T19:04:01.810" v="1230" actId="26606"/>
          <ac:picMkLst>
            <pc:docMk/>
            <pc:sldMk cId="1083201597" sldId="441"/>
            <ac:picMk id="5" creationId="{354FF24B-6577-871F-EC7E-FF27BA26DDD4}"/>
          </ac:picMkLst>
        </pc:picChg>
        <pc:cxnChg chg="add">
          <ac:chgData name="Bataille, Amber C. (DNREC)" userId="f21074b8-c9ba-4dd5-9494-1bca4e83c9b4" providerId="ADAL" clId="{45154EFE-DCB5-4D3E-9A88-393F99ADBFF8}" dt="2026-01-22T19:04:01.810" v="1230" actId="26606"/>
          <ac:cxnSpMkLst>
            <pc:docMk/>
            <pc:sldMk cId="1083201597" sldId="441"/>
            <ac:cxnSpMk id="14" creationId="{6EEB3B97-A638-498B-8083-54191CE71E01}"/>
          </ac:cxnSpMkLst>
        </pc:cxnChg>
        <pc:cxnChg chg="add">
          <ac:chgData name="Bataille, Amber C. (DNREC)" userId="f21074b8-c9ba-4dd5-9494-1bca4e83c9b4" providerId="ADAL" clId="{45154EFE-DCB5-4D3E-9A88-393F99ADBFF8}" dt="2026-01-22T19:04:01.810" v="1230" actId="26606"/>
          <ac:cxnSpMkLst>
            <pc:docMk/>
            <pc:sldMk cId="1083201597" sldId="441"/>
            <ac:cxnSpMk id="18" creationId="{9020DCC9-F851-4562-BB20-1AB3C51BFD08}"/>
          </ac:cxnSpMkLst>
        </pc:cxnChg>
      </pc:sldChg>
    </pc:docChg>
  </pc:docChgLst>
  <pc:docChgLst>
    <pc:chgData name="Bataille, Amber C. (DNREC)" userId="f21074b8-c9ba-4dd5-9494-1bca4e83c9b4" providerId="ADAL" clId="{410EDD45-58C7-4817-8564-2DF198361F26}"/>
    <pc:docChg chg="undo redo custSel addSld delSld modSld sldOrd delMainMaster">
      <pc:chgData name="Bataille, Amber C. (DNREC)" userId="f21074b8-c9ba-4dd5-9494-1bca4e83c9b4" providerId="ADAL" clId="{410EDD45-58C7-4817-8564-2DF198361F26}" dt="2026-01-21T20:22:20.130" v="2128" actId="26606"/>
      <pc:docMkLst>
        <pc:docMk/>
      </pc:docMkLst>
      <pc:sldChg chg="modSp mod">
        <pc:chgData name="Bataille, Amber C. (DNREC)" userId="f21074b8-c9ba-4dd5-9494-1bca4e83c9b4" providerId="ADAL" clId="{410EDD45-58C7-4817-8564-2DF198361F26}" dt="2026-01-15T18:59:33.587" v="357" actId="27636"/>
        <pc:sldMkLst>
          <pc:docMk/>
          <pc:sldMk cId="2123145884" sldId="256"/>
        </pc:sldMkLst>
        <pc:spChg chg="mod">
          <ac:chgData name="Bataille, Amber C. (DNREC)" userId="f21074b8-c9ba-4dd5-9494-1bca4e83c9b4" providerId="ADAL" clId="{410EDD45-58C7-4817-8564-2DF198361F26}" dt="2026-01-15T18:59:33.587" v="357" actId="27636"/>
          <ac:spMkLst>
            <pc:docMk/>
            <pc:sldMk cId="2123145884" sldId="256"/>
            <ac:spMk id="4" creationId="{E3D1213D-13B3-4AC0-821B-BE3CC03AC7BB}"/>
          </ac:spMkLst>
        </pc:spChg>
        <pc:spChg chg="mod">
          <ac:chgData name="Bataille, Amber C. (DNREC)" userId="f21074b8-c9ba-4dd5-9494-1bca4e83c9b4" providerId="ADAL" clId="{410EDD45-58C7-4817-8564-2DF198361F26}" dt="2026-01-15T17:50:25.309" v="99" actId="27636"/>
          <ac:spMkLst>
            <pc:docMk/>
            <pc:sldMk cId="2123145884" sldId="256"/>
            <ac:spMk id="5" creationId="{A12BADF1-3C21-46B9-8412-BC75EC994ED6}"/>
          </ac:spMkLst>
        </pc:spChg>
      </pc:sldChg>
      <pc:sldChg chg="addSp delSp modSp mod">
        <pc:chgData name="Bataille, Amber C. (DNREC)" userId="f21074b8-c9ba-4dd5-9494-1bca4e83c9b4" providerId="ADAL" clId="{410EDD45-58C7-4817-8564-2DF198361F26}" dt="2026-01-20T18:40:28.939" v="1393" actId="1076"/>
        <pc:sldMkLst>
          <pc:docMk/>
          <pc:sldMk cId="3674361065" sldId="259"/>
        </pc:sldMkLst>
        <pc:picChg chg="add mod">
          <ac:chgData name="Bataille, Amber C. (DNREC)" userId="f21074b8-c9ba-4dd5-9494-1bca4e83c9b4" providerId="ADAL" clId="{410EDD45-58C7-4817-8564-2DF198361F26}" dt="2026-01-20T18:40:28.939" v="1393" actId="1076"/>
          <ac:picMkLst>
            <pc:docMk/>
            <pc:sldMk cId="3674361065" sldId="259"/>
            <ac:picMk id="3" creationId="{262E20EA-EAA7-EE94-9536-B3F6381B29B4}"/>
          </ac:picMkLst>
        </pc:picChg>
      </pc:sldChg>
      <pc:sldChg chg="ord">
        <pc:chgData name="Bataille, Amber C. (DNREC)" userId="f21074b8-c9ba-4dd5-9494-1bca4e83c9b4" providerId="ADAL" clId="{410EDD45-58C7-4817-8564-2DF198361F26}" dt="2026-01-14T21:34:55.041" v="68"/>
        <pc:sldMkLst>
          <pc:docMk/>
          <pc:sldMk cId="2060133265" sldId="264"/>
        </pc:sldMkLst>
      </pc:sldChg>
      <pc:sldChg chg="modSp mod">
        <pc:chgData name="Bataille, Amber C. (DNREC)" userId="f21074b8-c9ba-4dd5-9494-1bca4e83c9b4" providerId="ADAL" clId="{410EDD45-58C7-4817-8564-2DF198361F26}" dt="2026-01-21T19:43:51.585" v="1693" actId="20578"/>
        <pc:sldMkLst>
          <pc:docMk/>
          <pc:sldMk cId="2126535729" sldId="266"/>
        </pc:sldMkLst>
        <pc:spChg chg="mod">
          <ac:chgData name="Bataille, Amber C. (DNREC)" userId="f21074b8-c9ba-4dd5-9494-1bca4e83c9b4" providerId="ADAL" clId="{410EDD45-58C7-4817-8564-2DF198361F26}" dt="2026-01-21T19:43:51.585" v="1693" actId="20578"/>
          <ac:spMkLst>
            <pc:docMk/>
            <pc:sldMk cId="2126535729" sldId="266"/>
            <ac:spMk id="5" creationId="{00000000-0000-0000-0000-000000000000}"/>
          </ac:spMkLst>
        </pc:spChg>
      </pc:sldChg>
      <pc:sldChg chg="modSp mod ord">
        <pc:chgData name="Bataille, Amber C. (DNREC)" userId="f21074b8-c9ba-4dd5-9494-1bca4e83c9b4" providerId="ADAL" clId="{410EDD45-58C7-4817-8564-2DF198361F26}" dt="2026-01-20T18:37:55.844" v="1383" actId="6549"/>
        <pc:sldMkLst>
          <pc:docMk/>
          <pc:sldMk cId="1013546994" sldId="269"/>
        </pc:sldMkLst>
        <pc:spChg chg="mod">
          <ac:chgData name="Bataille, Amber C. (DNREC)" userId="f21074b8-c9ba-4dd5-9494-1bca4e83c9b4" providerId="ADAL" clId="{410EDD45-58C7-4817-8564-2DF198361F26}" dt="2026-01-20T18:37:55.844" v="1383" actId="6549"/>
          <ac:spMkLst>
            <pc:docMk/>
            <pc:sldMk cId="1013546994" sldId="269"/>
            <ac:spMk id="2" creationId="{4EA11026-AC9F-4EC7-BC2B-B0590E5B2173}"/>
          </ac:spMkLst>
        </pc:spChg>
      </pc:sldChg>
      <pc:sldChg chg="ord">
        <pc:chgData name="Bataille, Amber C. (DNREC)" userId="f21074b8-c9ba-4dd5-9494-1bca4e83c9b4" providerId="ADAL" clId="{410EDD45-58C7-4817-8564-2DF198361F26}" dt="2026-01-15T18:53:01.976" v="114"/>
        <pc:sldMkLst>
          <pc:docMk/>
          <pc:sldMk cId="2547140785" sldId="272"/>
        </pc:sldMkLst>
      </pc:sldChg>
      <pc:sldChg chg="modSp mod">
        <pc:chgData name="Bataille, Amber C. (DNREC)" userId="f21074b8-c9ba-4dd5-9494-1bca4e83c9b4" providerId="ADAL" clId="{410EDD45-58C7-4817-8564-2DF198361F26}" dt="2026-01-20T18:37:21.808" v="1382" actId="20577"/>
        <pc:sldMkLst>
          <pc:docMk/>
          <pc:sldMk cId="1296433158" sldId="275"/>
        </pc:sldMkLst>
        <pc:spChg chg="mod">
          <ac:chgData name="Bataille, Amber C. (DNREC)" userId="f21074b8-c9ba-4dd5-9494-1bca4e83c9b4" providerId="ADAL" clId="{410EDD45-58C7-4817-8564-2DF198361F26}" dt="2026-01-20T18:37:18.070" v="1380" actId="27636"/>
          <ac:spMkLst>
            <pc:docMk/>
            <pc:sldMk cId="1296433158" sldId="275"/>
            <ac:spMk id="3" creationId="{E6BAD417-C0A8-4BFF-912B-177B59BBC526}"/>
          </ac:spMkLst>
        </pc:spChg>
        <pc:spChg chg="mod">
          <ac:chgData name="Bataille, Amber C. (DNREC)" userId="f21074b8-c9ba-4dd5-9494-1bca4e83c9b4" providerId="ADAL" clId="{410EDD45-58C7-4817-8564-2DF198361F26}" dt="2026-01-20T18:37:21.808" v="1382" actId="20577"/>
          <ac:spMkLst>
            <pc:docMk/>
            <pc:sldMk cId="1296433158" sldId="275"/>
            <ac:spMk id="4" creationId="{DE0D09AF-F839-4084-87B1-3F15AA807503}"/>
          </ac:spMkLst>
        </pc:spChg>
      </pc:sldChg>
      <pc:sldChg chg="ord">
        <pc:chgData name="Bataille, Amber C. (DNREC)" userId="f21074b8-c9ba-4dd5-9494-1bca4e83c9b4" providerId="ADAL" clId="{410EDD45-58C7-4817-8564-2DF198361F26}" dt="2026-01-14T21:32:44.027" v="62"/>
        <pc:sldMkLst>
          <pc:docMk/>
          <pc:sldMk cId="1827425253" sldId="278"/>
        </pc:sldMkLst>
      </pc:sldChg>
      <pc:sldChg chg="ord">
        <pc:chgData name="Bataille, Amber C. (DNREC)" userId="f21074b8-c9ba-4dd5-9494-1bca4e83c9b4" providerId="ADAL" clId="{410EDD45-58C7-4817-8564-2DF198361F26}" dt="2026-01-15T18:56:19.740" v="347"/>
        <pc:sldMkLst>
          <pc:docMk/>
          <pc:sldMk cId="548153641" sldId="410"/>
        </pc:sldMkLst>
      </pc:sldChg>
      <pc:sldChg chg="modSp mod">
        <pc:chgData name="Bataille, Amber C. (DNREC)" userId="f21074b8-c9ba-4dd5-9494-1bca4e83c9b4" providerId="ADAL" clId="{410EDD45-58C7-4817-8564-2DF198361F26}" dt="2026-01-15T18:55:50.351" v="345" actId="20577"/>
        <pc:sldMkLst>
          <pc:docMk/>
          <pc:sldMk cId="398078214" sldId="429"/>
        </pc:sldMkLst>
        <pc:spChg chg="mod">
          <ac:chgData name="Bataille, Amber C. (DNREC)" userId="f21074b8-c9ba-4dd5-9494-1bca4e83c9b4" providerId="ADAL" clId="{410EDD45-58C7-4817-8564-2DF198361F26}" dt="2026-01-15T18:55:50.351" v="345" actId="20577"/>
          <ac:spMkLst>
            <pc:docMk/>
            <pc:sldMk cId="398078214" sldId="429"/>
            <ac:spMk id="4" creationId="{5D6CD522-9660-40ED-9DB5-6A35384ECAC6}"/>
          </ac:spMkLst>
        </pc:spChg>
      </pc:sldChg>
      <pc:sldChg chg="addSp delSp modSp new mod">
        <pc:chgData name="Bataille, Amber C. (DNREC)" userId="f21074b8-c9ba-4dd5-9494-1bca4e83c9b4" providerId="ADAL" clId="{410EDD45-58C7-4817-8564-2DF198361F26}" dt="2026-01-20T18:26:59.681" v="718" actId="20577"/>
        <pc:sldMkLst>
          <pc:docMk/>
          <pc:sldMk cId="990283145" sldId="432"/>
        </pc:sldMkLst>
        <pc:spChg chg="mod">
          <ac:chgData name="Bataille, Amber C. (DNREC)" userId="f21074b8-c9ba-4dd5-9494-1bca4e83c9b4" providerId="ADAL" clId="{410EDD45-58C7-4817-8564-2DF198361F26}" dt="2026-01-14T18:54:26.823" v="52" actId="20577"/>
          <ac:spMkLst>
            <pc:docMk/>
            <pc:sldMk cId="990283145" sldId="432"/>
            <ac:spMk id="2" creationId="{66272CE4-C997-6883-87A5-260D3BE2D3B6}"/>
          </ac:spMkLst>
        </pc:spChg>
        <pc:spChg chg="mod">
          <ac:chgData name="Bataille, Amber C. (DNREC)" userId="f21074b8-c9ba-4dd5-9494-1bca4e83c9b4" providerId="ADAL" clId="{410EDD45-58C7-4817-8564-2DF198361F26}" dt="2026-01-20T18:26:59.681" v="718" actId="20577"/>
          <ac:spMkLst>
            <pc:docMk/>
            <pc:sldMk cId="990283145" sldId="432"/>
            <ac:spMk id="4" creationId="{1BBDDEFC-DE01-3D7B-738F-A70E97C21779}"/>
          </ac:spMkLst>
        </pc:spChg>
        <pc:picChg chg="add mod">
          <ac:chgData name="Bataille, Amber C. (DNREC)" userId="f21074b8-c9ba-4dd5-9494-1bca4e83c9b4" providerId="ADAL" clId="{410EDD45-58C7-4817-8564-2DF198361F26}" dt="2026-01-20T16:46:16.203" v="361" actId="1076"/>
          <ac:picMkLst>
            <pc:docMk/>
            <pc:sldMk cId="990283145" sldId="432"/>
            <ac:picMk id="7" creationId="{1B2123D8-B982-05E9-48B3-96A8B4502ECD}"/>
          </ac:picMkLst>
        </pc:picChg>
      </pc:sldChg>
      <pc:sldChg chg="addSp delSp modSp new mod ord modClrScheme chgLayout">
        <pc:chgData name="Bataille, Amber C. (DNREC)" userId="f21074b8-c9ba-4dd5-9494-1bca4e83c9b4" providerId="ADAL" clId="{410EDD45-58C7-4817-8564-2DF198361F26}" dt="2026-01-20T18:30:32.240" v="1047" actId="20577"/>
        <pc:sldMkLst>
          <pc:docMk/>
          <pc:sldMk cId="3980138747" sldId="433"/>
        </pc:sldMkLst>
        <pc:spChg chg="mod ord">
          <ac:chgData name="Bataille, Amber C. (DNREC)" userId="f21074b8-c9ba-4dd5-9494-1bca4e83c9b4" providerId="ADAL" clId="{410EDD45-58C7-4817-8564-2DF198361F26}" dt="2026-01-14T18:23:59.379" v="25" actId="700"/>
          <ac:spMkLst>
            <pc:docMk/>
            <pc:sldMk cId="3980138747" sldId="433"/>
            <ac:spMk id="2" creationId="{A8C13F71-B202-2977-A059-92C4D9B1C1D7}"/>
          </ac:spMkLst>
        </pc:spChg>
        <pc:spChg chg="add del mod ord">
          <ac:chgData name="Bataille, Amber C. (DNREC)" userId="f21074b8-c9ba-4dd5-9494-1bca4e83c9b4" providerId="ADAL" clId="{410EDD45-58C7-4817-8564-2DF198361F26}" dt="2026-01-20T18:30:32.240" v="1047" actId="20577"/>
          <ac:spMkLst>
            <pc:docMk/>
            <pc:sldMk cId="3980138747" sldId="433"/>
            <ac:spMk id="4" creationId="{E3E5EEE5-8B1A-F39E-E6EA-350E2EA5288F}"/>
          </ac:spMkLst>
        </pc:spChg>
        <pc:spChg chg="add mod">
          <ac:chgData name="Bataille, Amber C. (DNREC)" userId="f21074b8-c9ba-4dd5-9494-1bca4e83c9b4" providerId="ADAL" clId="{410EDD45-58C7-4817-8564-2DF198361F26}" dt="2026-01-14T18:24:56.412" v="30" actId="20577"/>
          <ac:spMkLst>
            <pc:docMk/>
            <pc:sldMk cId="3980138747" sldId="433"/>
            <ac:spMk id="6" creationId="{40FB6CBA-27D3-9788-99B3-CCD6DBCBFD47}"/>
          </ac:spMkLst>
        </pc:spChg>
        <pc:picChg chg="add mod ord">
          <ac:chgData name="Bataille, Amber C. (DNREC)" userId="f21074b8-c9ba-4dd5-9494-1bca4e83c9b4" providerId="ADAL" clId="{410EDD45-58C7-4817-8564-2DF198361F26}" dt="2026-01-14T18:23:59.379" v="25" actId="700"/>
          <ac:picMkLst>
            <pc:docMk/>
            <pc:sldMk cId="3980138747" sldId="433"/>
            <ac:picMk id="1026" creationId="{EE7C924E-29CB-C07E-7135-C078C6448717}"/>
          </ac:picMkLst>
        </pc:picChg>
      </pc:sldChg>
      <pc:sldChg chg="addSp delSp modSp new mod setBg modClrScheme delAnim modAnim chgLayout">
        <pc:chgData name="Bataille, Amber C. (DNREC)" userId="f21074b8-c9ba-4dd5-9494-1bca4e83c9b4" providerId="ADAL" clId="{410EDD45-58C7-4817-8564-2DF198361F26}" dt="2026-01-20T19:09:21.269" v="1679" actId="33524"/>
        <pc:sldMkLst>
          <pc:docMk/>
          <pc:sldMk cId="1038998301" sldId="434"/>
        </pc:sldMkLst>
        <pc:spChg chg="mod ord">
          <ac:chgData name="Bataille, Amber C. (DNREC)" userId="f21074b8-c9ba-4dd5-9494-1bca4e83c9b4" providerId="ADAL" clId="{410EDD45-58C7-4817-8564-2DF198361F26}" dt="2026-01-20T19:01:05.713" v="1598" actId="26606"/>
          <ac:spMkLst>
            <pc:docMk/>
            <pc:sldMk cId="1038998301" sldId="434"/>
            <ac:spMk id="2" creationId="{2BC8EE62-5714-3E5A-9BE2-8A9B6663AB8F}"/>
          </ac:spMkLst>
        </pc:spChg>
        <pc:spChg chg="add mod ord">
          <ac:chgData name="Bataille, Amber C. (DNREC)" userId="f21074b8-c9ba-4dd5-9494-1bca4e83c9b4" providerId="ADAL" clId="{410EDD45-58C7-4817-8564-2DF198361F26}" dt="2026-01-20T19:09:21.269" v="1679" actId="33524"/>
          <ac:spMkLst>
            <pc:docMk/>
            <pc:sldMk cId="1038998301" sldId="434"/>
            <ac:spMk id="4" creationId="{173DCD1E-E9C5-1611-F200-AA318EF5E31A}"/>
          </ac:spMkLst>
        </pc:spChg>
        <pc:spChg chg="add mod">
          <ac:chgData name="Bataille, Amber C. (DNREC)" userId="f21074b8-c9ba-4dd5-9494-1bca4e83c9b4" providerId="ADAL" clId="{410EDD45-58C7-4817-8564-2DF198361F26}" dt="2026-01-20T19:05:25.305" v="1613" actId="478"/>
          <ac:spMkLst>
            <pc:docMk/>
            <pc:sldMk cId="1038998301" sldId="434"/>
            <ac:spMk id="15" creationId="{CCA54AC0-DBA5-5238-0009-9A0DC1E21E33}"/>
          </ac:spMkLst>
        </pc:spChg>
        <pc:picChg chg="add mod">
          <ac:chgData name="Bataille, Amber C. (DNREC)" userId="f21074b8-c9ba-4dd5-9494-1bca4e83c9b4" providerId="ADAL" clId="{410EDD45-58C7-4817-8564-2DF198361F26}" dt="2026-01-20T19:05:35.688" v="1614" actId="1076"/>
          <ac:picMkLst>
            <pc:docMk/>
            <pc:sldMk cId="1038998301" sldId="434"/>
            <ac:picMk id="9" creationId="{6C110BF1-15B6-E420-9BE2-B77D906128A3}"/>
          </ac:picMkLst>
        </pc:picChg>
        <pc:picChg chg="add mod">
          <ac:chgData name="Bataille, Amber C. (DNREC)" userId="f21074b8-c9ba-4dd5-9494-1bca4e83c9b4" providerId="ADAL" clId="{410EDD45-58C7-4817-8564-2DF198361F26}" dt="2026-01-20T19:05:58.756" v="1616" actId="1076"/>
          <ac:picMkLst>
            <pc:docMk/>
            <pc:sldMk cId="1038998301" sldId="434"/>
            <ac:picMk id="11" creationId="{7355BDAF-8189-B5EF-A625-A96720DB987D}"/>
          </ac:picMkLst>
        </pc:picChg>
        <pc:picChg chg="add mod ord">
          <ac:chgData name="Bataille, Amber C. (DNREC)" userId="f21074b8-c9ba-4dd5-9494-1bca4e83c9b4" providerId="ADAL" clId="{410EDD45-58C7-4817-8564-2DF198361F26}" dt="2026-01-20T19:06:02.379" v="1617" actId="1076"/>
          <ac:picMkLst>
            <pc:docMk/>
            <pc:sldMk cId="1038998301" sldId="434"/>
            <ac:picMk id="13" creationId="{4E021585-72D2-5F31-36B7-3E18D81330D8}"/>
          </ac:picMkLst>
        </pc:picChg>
      </pc:sldChg>
      <pc:sldChg chg="modSp add mod">
        <pc:chgData name="Bataille, Amber C. (DNREC)" userId="f21074b8-c9ba-4dd5-9494-1bca4e83c9b4" providerId="ADAL" clId="{410EDD45-58C7-4817-8564-2DF198361F26}" dt="2026-01-15T18:54:43.855" v="188" actId="6549"/>
        <pc:sldMkLst>
          <pc:docMk/>
          <pc:sldMk cId="2762520173" sldId="435"/>
        </pc:sldMkLst>
        <pc:spChg chg="mod">
          <ac:chgData name="Bataille, Amber C. (DNREC)" userId="f21074b8-c9ba-4dd5-9494-1bca4e83c9b4" providerId="ADAL" clId="{410EDD45-58C7-4817-8564-2DF198361F26}" dt="2026-01-15T18:54:43.855" v="188" actId="6549"/>
          <ac:spMkLst>
            <pc:docMk/>
            <pc:sldMk cId="2762520173" sldId="435"/>
            <ac:spMk id="4" creationId="{1FAE529F-F6ED-A674-0D14-DCE5877F1755}"/>
          </ac:spMkLst>
        </pc:spChg>
      </pc:sldChg>
      <pc:sldChg chg="addSp delSp modSp new mod modClrScheme chgLayout">
        <pc:chgData name="Bataille, Amber C. (DNREC)" userId="f21074b8-c9ba-4dd5-9494-1bca4e83c9b4" providerId="ADAL" clId="{410EDD45-58C7-4817-8564-2DF198361F26}" dt="2026-01-20T18:36:01.266" v="1373" actId="20577"/>
        <pc:sldMkLst>
          <pc:docMk/>
          <pc:sldMk cId="3813773311" sldId="436"/>
        </pc:sldMkLst>
        <pc:spChg chg="mod ord">
          <ac:chgData name="Bataille, Amber C. (DNREC)" userId="f21074b8-c9ba-4dd5-9494-1bca4e83c9b4" providerId="ADAL" clId="{410EDD45-58C7-4817-8564-2DF198361F26}" dt="2026-01-20T16:46:49.295" v="377" actId="700"/>
          <ac:spMkLst>
            <pc:docMk/>
            <pc:sldMk cId="3813773311" sldId="436"/>
            <ac:spMk id="2" creationId="{02BFA9FF-B716-A429-8226-435E855034F5}"/>
          </ac:spMkLst>
        </pc:spChg>
        <pc:spChg chg="add mod ord">
          <ac:chgData name="Bataille, Amber C. (DNREC)" userId="f21074b8-c9ba-4dd5-9494-1bca4e83c9b4" providerId="ADAL" clId="{410EDD45-58C7-4817-8564-2DF198361F26}" dt="2026-01-20T18:36:01.266" v="1373" actId="20577"/>
          <ac:spMkLst>
            <pc:docMk/>
            <pc:sldMk cId="3813773311" sldId="436"/>
            <ac:spMk id="4" creationId="{C9C333A2-EB0A-3910-B865-A9215DC9770B}"/>
          </ac:spMkLst>
        </pc:spChg>
        <pc:picChg chg="add mod">
          <ac:chgData name="Bataille, Amber C. (DNREC)" userId="f21074b8-c9ba-4dd5-9494-1bca4e83c9b4" providerId="ADAL" clId="{410EDD45-58C7-4817-8564-2DF198361F26}" dt="2026-01-20T18:33:59.797" v="1054" actId="14100"/>
          <ac:picMkLst>
            <pc:docMk/>
            <pc:sldMk cId="3813773311" sldId="436"/>
            <ac:picMk id="9" creationId="{29BF3C0A-06AF-C503-C2D6-5EB5B7903D16}"/>
          </ac:picMkLst>
        </pc:picChg>
      </pc:sldChg>
      <pc:sldChg chg="addSp delSp modSp new mod setBg modClrScheme chgLayout">
        <pc:chgData name="Bataille, Amber C. (DNREC)" userId="f21074b8-c9ba-4dd5-9494-1bca4e83c9b4" providerId="ADAL" clId="{410EDD45-58C7-4817-8564-2DF198361F26}" dt="2026-01-21T20:22:20.130" v="2128" actId="26606"/>
        <pc:sldMkLst>
          <pc:docMk/>
          <pc:sldMk cId="292816785" sldId="437"/>
        </pc:sldMkLst>
        <pc:spChg chg="mod ord">
          <ac:chgData name="Bataille, Amber C. (DNREC)" userId="f21074b8-c9ba-4dd5-9494-1bca4e83c9b4" providerId="ADAL" clId="{410EDD45-58C7-4817-8564-2DF198361F26}" dt="2026-01-21T20:22:20.130" v="2128" actId="26606"/>
          <ac:spMkLst>
            <pc:docMk/>
            <pc:sldMk cId="292816785" sldId="437"/>
            <ac:spMk id="2" creationId="{8970CE09-864A-1057-E2CE-BA940A66EF9A}"/>
          </ac:spMkLst>
        </pc:spChg>
        <pc:spChg chg="mod ord">
          <ac:chgData name="Bataille, Amber C. (DNREC)" userId="f21074b8-c9ba-4dd5-9494-1bca4e83c9b4" providerId="ADAL" clId="{410EDD45-58C7-4817-8564-2DF198361F26}" dt="2026-01-21T20:22:20.130" v="2128" actId="26606"/>
          <ac:spMkLst>
            <pc:docMk/>
            <pc:sldMk cId="292816785" sldId="437"/>
            <ac:spMk id="3" creationId="{B07470FB-D6C2-7B3B-819F-B09A0CDCD27B}"/>
          </ac:spMkLst>
        </pc:spChg>
        <pc:spChg chg="add">
          <ac:chgData name="Bataille, Amber C. (DNREC)" userId="f21074b8-c9ba-4dd5-9494-1bca4e83c9b4" providerId="ADAL" clId="{410EDD45-58C7-4817-8564-2DF198361F26}" dt="2026-01-21T20:22:20.130" v="2128" actId="26606"/>
          <ac:spMkLst>
            <pc:docMk/>
            <pc:sldMk cId="292816785" sldId="437"/>
            <ac:spMk id="11" creationId="{7D379150-F6B4-45C8-BE10-6B278AD400EB}"/>
          </ac:spMkLst>
        </pc:spChg>
        <pc:spChg chg="add">
          <ac:chgData name="Bataille, Amber C. (DNREC)" userId="f21074b8-c9ba-4dd5-9494-1bca4e83c9b4" providerId="ADAL" clId="{410EDD45-58C7-4817-8564-2DF198361F26}" dt="2026-01-21T20:22:20.130" v="2128" actId="26606"/>
          <ac:spMkLst>
            <pc:docMk/>
            <pc:sldMk cId="292816785" sldId="437"/>
            <ac:spMk id="13" creationId="{5FFCF544-A370-4A5D-A95F-CA6E0E7191E6}"/>
          </ac:spMkLst>
        </pc:spChg>
        <pc:spChg chg="add">
          <ac:chgData name="Bataille, Amber C. (DNREC)" userId="f21074b8-c9ba-4dd5-9494-1bca4e83c9b4" providerId="ADAL" clId="{410EDD45-58C7-4817-8564-2DF198361F26}" dt="2026-01-21T20:22:20.130" v="2128" actId="26606"/>
          <ac:spMkLst>
            <pc:docMk/>
            <pc:sldMk cId="292816785" sldId="437"/>
            <ac:spMk id="17" creationId="{C33BF9DD-8A45-4EEE-B231-0A14D322E5F9}"/>
          </ac:spMkLst>
        </pc:spChg>
        <pc:spChg chg="add">
          <ac:chgData name="Bataille, Amber C. (DNREC)" userId="f21074b8-c9ba-4dd5-9494-1bca4e83c9b4" providerId="ADAL" clId="{410EDD45-58C7-4817-8564-2DF198361F26}" dt="2026-01-21T20:22:20.130" v="2128" actId="26606"/>
          <ac:spMkLst>
            <pc:docMk/>
            <pc:sldMk cId="292816785" sldId="437"/>
            <ac:spMk id="21" creationId="{D5FBCAC9-BD8B-4F3B-AD74-EF37D4211349}"/>
          </ac:spMkLst>
        </pc:spChg>
        <pc:spChg chg="add">
          <ac:chgData name="Bataille, Amber C. (DNREC)" userId="f21074b8-c9ba-4dd5-9494-1bca4e83c9b4" providerId="ADAL" clId="{410EDD45-58C7-4817-8564-2DF198361F26}" dt="2026-01-21T20:22:20.130" v="2128" actId="26606"/>
          <ac:spMkLst>
            <pc:docMk/>
            <pc:sldMk cId="292816785" sldId="437"/>
            <ac:spMk id="23" creationId="{9556C5A8-AD7E-4CE7-87BE-9EA3B5E1786F}"/>
          </ac:spMkLst>
        </pc:spChg>
        <pc:picChg chg="add mod ord">
          <ac:chgData name="Bataille, Amber C. (DNREC)" userId="f21074b8-c9ba-4dd5-9494-1bca4e83c9b4" providerId="ADAL" clId="{410EDD45-58C7-4817-8564-2DF198361F26}" dt="2026-01-21T20:22:20.130" v="2128" actId="26606"/>
          <ac:picMkLst>
            <pc:docMk/>
            <pc:sldMk cId="292816785" sldId="437"/>
            <ac:picMk id="6" creationId="{187C0EAB-7BD7-4626-ADD4-ADA5A6B42FD0}"/>
          </ac:picMkLst>
        </pc:picChg>
        <pc:cxnChg chg="add">
          <ac:chgData name="Bataille, Amber C. (DNREC)" userId="f21074b8-c9ba-4dd5-9494-1bca4e83c9b4" providerId="ADAL" clId="{410EDD45-58C7-4817-8564-2DF198361F26}" dt="2026-01-21T20:22:20.130" v="2128" actId="26606"/>
          <ac:cxnSpMkLst>
            <pc:docMk/>
            <pc:sldMk cId="292816785" sldId="437"/>
            <ac:cxnSpMk id="15" creationId="{6EEB3B97-A638-498B-8083-54191CE71E01}"/>
          </ac:cxnSpMkLst>
        </pc:cxnChg>
        <pc:cxnChg chg="add">
          <ac:chgData name="Bataille, Amber C. (DNREC)" userId="f21074b8-c9ba-4dd5-9494-1bca4e83c9b4" providerId="ADAL" clId="{410EDD45-58C7-4817-8564-2DF198361F26}" dt="2026-01-21T20:22:20.130" v="2128" actId="26606"/>
          <ac:cxnSpMkLst>
            <pc:docMk/>
            <pc:sldMk cId="292816785" sldId="437"/>
            <ac:cxnSpMk id="19" creationId="{9020DCC9-F851-4562-BB20-1AB3C51BFD08}"/>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E5DAB6-CEE0-44D9-983A-D6F4520EEDD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F5EEB7F-B331-4BE1-80B7-F77A47547F17}">
      <dgm:prSet/>
      <dgm:spPr/>
      <dgm:t>
        <a:bodyPr/>
        <a:lstStyle/>
        <a:p>
          <a:r>
            <a:rPr lang="en-US"/>
            <a:t>Water Cycle</a:t>
          </a:r>
        </a:p>
      </dgm:t>
    </dgm:pt>
    <dgm:pt modelId="{47578327-AF00-461F-A03E-D29EB999C1C7}" type="parTrans" cxnId="{E20F6F95-A9BE-4A30-A292-9FDB69661654}">
      <dgm:prSet/>
      <dgm:spPr/>
      <dgm:t>
        <a:bodyPr/>
        <a:lstStyle/>
        <a:p>
          <a:endParaRPr lang="en-US"/>
        </a:p>
      </dgm:t>
    </dgm:pt>
    <dgm:pt modelId="{1505277A-C76A-4309-A9BD-4EFF757EC311}" type="sibTrans" cxnId="{E20F6F95-A9BE-4A30-A292-9FDB69661654}">
      <dgm:prSet/>
      <dgm:spPr/>
      <dgm:t>
        <a:bodyPr/>
        <a:lstStyle/>
        <a:p>
          <a:endParaRPr lang="en-US"/>
        </a:p>
      </dgm:t>
    </dgm:pt>
    <dgm:pt modelId="{8ECFC5CC-E024-44C5-BE72-3FE0CF2D8361}">
      <dgm:prSet/>
      <dgm:spPr/>
      <dgm:t>
        <a:bodyPr/>
        <a:lstStyle/>
        <a:p>
          <a:r>
            <a:rPr lang="en-US"/>
            <a:t>Watersheds</a:t>
          </a:r>
        </a:p>
      </dgm:t>
    </dgm:pt>
    <dgm:pt modelId="{3199C1F0-82AE-451F-928E-1DC780461F42}" type="parTrans" cxnId="{D80CE3B3-9311-4C8D-8975-D01DC07738D3}">
      <dgm:prSet/>
      <dgm:spPr/>
      <dgm:t>
        <a:bodyPr/>
        <a:lstStyle/>
        <a:p>
          <a:endParaRPr lang="en-US"/>
        </a:p>
      </dgm:t>
    </dgm:pt>
    <dgm:pt modelId="{8EDEF575-9CAD-4F17-AEC4-C15DA139C5C2}" type="sibTrans" cxnId="{D80CE3B3-9311-4C8D-8975-D01DC07738D3}">
      <dgm:prSet/>
      <dgm:spPr/>
      <dgm:t>
        <a:bodyPr/>
        <a:lstStyle/>
        <a:p>
          <a:endParaRPr lang="en-US"/>
        </a:p>
      </dgm:t>
    </dgm:pt>
    <dgm:pt modelId="{F27BE70C-CC34-499E-815B-30172AB81540}">
      <dgm:prSet/>
      <dgm:spPr/>
      <dgm:t>
        <a:bodyPr/>
        <a:lstStyle/>
        <a:p>
          <a:r>
            <a:rPr lang="en-US"/>
            <a:t>Biochemical Cycles</a:t>
          </a:r>
        </a:p>
      </dgm:t>
    </dgm:pt>
    <dgm:pt modelId="{96BE1BF2-87B9-4E9E-B722-6D30089E5CA4}" type="parTrans" cxnId="{FBD4525A-1808-456E-B7CC-83F30FCB0E9E}">
      <dgm:prSet/>
      <dgm:spPr/>
      <dgm:t>
        <a:bodyPr/>
        <a:lstStyle/>
        <a:p>
          <a:endParaRPr lang="en-US"/>
        </a:p>
      </dgm:t>
    </dgm:pt>
    <dgm:pt modelId="{968F43C0-2F16-407E-A148-F966E4E0FC6B}" type="sibTrans" cxnId="{FBD4525A-1808-456E-B7CC-83F30FCB0E9E}">
      <dgm:prSet/>
      <dgm:spPr/>
      <dgm:t>
        <a:bodyPr/>
        <a:lstStyle/>
        <a:p>
          <a:endParaRPr lang="en-US"/>
        </a:p>
      </dgm:t>
    </dgm:pt>
    <dgm:pt modelId="{28BC45DC-0F05-4C71-9B13-1A83B377079C}">
      <dgm:prSet/>
      <dgm:spPr/>
      <dgm:t>
        <a:bodyPr/>
        <a:lstStyle/>
        <a:p>
          <a:r>
            <a:rPr lang="en-US"/>
            <a:t>Drinking Water/Source Water and BMPs</a:t>
          </a:r>
        </a:p>
      </dgm:t>
    </dgm:pt>
    <dgm:pt modelId="{951744A2-5F90-4105-9EAB-615C1849B563}" type="parTrans" cxnId="{5EF155B4-B813-43A4-AB3D-7F088F15E192}">
      <dgm:prSet/>
      <dgm:spPr/>
      <dgm:t>
        <a:bodyPr/>
        <a:lstStyle/>
        <a:p>
          <a:endParaRPr lang="en-US"/>
        </a:p>
      </dgm:t>
    </dgm:pt>
    <dgm:pt modelId="{4D303969-3758-485E-80C6-E23F982AB8FD}" type="sibTrans" cxnId="{5EF155B4-B813-43A4-AB3D-7F088F15E192}">
      <dgm:prSet/>
      <dgm:spPr/>
      <dgm:t>
        <a:bodyPr/>
        <a:lstStyle/>
        <a:p>
          <a:endParaRPr lang="en-US"/>
        </a:p>
      </dgm:t>
    </dgm:pt>
    <dgm:pt modelId="{8341B43B-7801-4098-92DD-761A92D254FC}" type="pres">
      <dgm:prSet presAssocID="{9EE5DAB6-CEE0-44D9-983A-D6F4520EEDD4}" presName="vert0" presStyleCnt="0">
        <dgm:presLayoutVars>
          <dgm:dir/>
          <dgm:animOne val="branch"/>
          <dgm:animLvl val="lvl"/>
        </dgm:presLayoutVars>
      </dgm:prSet>
      <dgm:spPr/>
    </dgm:pt>
    <dgm:pt modelId="{8BF984B2-8F8F-4F08-AD8A-4F543805CADE}" type="pres">
      <dgm:prSet presAssocID="{7F5EEB7F-B331-4BE1-80B7-F77A47547F17}" presName="thickLine" presStyleLbl="alignNode1" presStyleIdx="0" presStyleCnt="4"/>
      <dgm:spPr/>
    </dgm:pt>
    <dgm:pt modelId="{820C41C0-CCAC-4B81-8070-D83A9E4BF8C6}" type="pres">
      <dgm:prSet presAssocID="{7F5EEB7F-B331-4BE1-80B7-F77A47547F17}" presName="horz1" presStyleCnt="0"/>
      <dgm:spPr/>
    </dgm:pt>
    <dgm:pt modelId="{ED420D46-B615-4B63-A0A4-6052E6A7E247}" type="pres">
      <dgm:prSet presAssocID="{7F5EEB7F-B331-4BE1-80B7-F77A47547F17}" presName="tx1" presStyleLbl="revTx" presStyleIdx="0" presStyleCnt="4"/>
      <dgm:spPr/>
    </dgm:pt>
    <dgm:pt modelId="{0D545F23-EDBB-423C-9E9D-2D9CFC797484}" type="pres">
      <dgm:prSet presAssocID="{7F5EEB7F-B331-4BE1-80B7-F77A47547F17}" presName="vert1" presStyleCnt="0"/>
      <dgm:spPr/>
    </dgm:pt>
    <dgm:pt modelId="{24F6E0BA-3C38-45D1-A3F2-2270DAF25FD0}" type="pres">
      <dgm:prSet presAssocID="{8ECFC5CC-E024-44C5-BE72-3FE0CF2D8361}" presName="thickLine" presStyleLbl="alignNode1" presStyleIdx="1" presStyleCnt="4"/>
      <dgm:spPr/>
    </dgm:pt>
    <dgm:pt modelId="{CB0B0FFC-BEAC-4587-8BF7-0337FB446F9E}" type="pres">
      <dgm:prSet presAssocID="{8ECFC5CC-E024-44C5-BE72-3FE0CF2D8361}" presName="horz1" presStyleCnt="0"/>
      <dgm:spPr/>
    </dgm:pt>
    <dgm:pt modelId="{5EF2036F-695B-433B-B591-640F6A2E7B76}" type="pres">
      <dgm:prSet presAssocID="{8ECFC5CC-E024-44C5-BE72-3FE0CF2D8361}" presName="tx1" presStyleLbl="revTx" presStyleIdx="1" presStyleCnt="4"/>
      <dgm:spPr/>
    </dgm:pt>
    <dgm:pt modelId="{33C57F4C-39A4-47DA-938C-4AA93A3A3831}" type="pres">
      <dgm:prSet presAssocID="{8ECFC5CC-E024-44C5-BE72-3FE0CF2D8361}" presName="vert1" presStyleCnt="0"/>
      <dgm:spPr/>
    </dgm:pt>
    <dgm:pt modelId="{E2DA03BB-3945-4CF5-9C2D-9D511579FD77}" type="pres">
      <dgm:prSet presAssocID="{F27BE70C-CC34-499E-815B-30172AB81540}" presName="thickLine" presStyleLbl="alignNode1" presStyleIdx="2" presStyleCnt="4"/>
      <dgm:spPr/>
    </dgm:pt>
    <dgm:pt modelId="{943F328C-EE83-4937-B77F-8370C32D7388}" type="pres">
      <dgm:prSet presAssocID="{F27BE70C-CC34-499E-815B-30172AB81540}" presName="horz1" presStyleCnt="0"/>
      <dgm:spPr/>
    </dgm:pt>
    <dgm:pt modelId="{10283C2D-9DAD-4C03-A106-FAC42410E76B}" type="pres">
      <dgm:prSet presAssocID="{F27BE70C-CC34-499E-815B-30172AB81540}" presName="tx1" presStyleLbl="revTx" presStyleIdx="2" presStyleCnt="4"/>
      <dgm:spPr/>
    </dgm:pt>
    <dgm:pt modelId="{5B90F795-409F-4A75-84DA-8B71BFA7C207}" type="pres">
      <dgm:prSet presAssocID="{F27BE70C-CC34-499E-815B-30172AB81540}" presName="vert1" presStyleCnt="0"/>
      <dgm:spPr/>
    </dgm:pt>
    <dgm:pt modelId="{C5DC106C-9AA4-42EB-AF3B-39502BD8D14B}" type="pres">
      <dgm:prSet presAssocID="{28BC45DC-0F05-4C71-9B13-1A83B377079C}" presName="thickLine" presStyleLbl="alignNode1" presStyleIdx="3" presStyleCnt="4"/>
      <dgm:spPr/>
    </dgm:pt>
    <dgm:pt modelId="{E617FD7D-91A2-440B-9372-2D4270E1BB6F}" type="pres">
      <dgm:prSet presAssocID="{28BC45DC-0F05-4C71-9B13-1A83B377079C}" presName="horz1" presStyleCnt="0"/>
      <dgm:spPr/>
    </dgm:pt>
    <dgm:pt modelId="{35391D52-80A0-477C-89AA-9401160C2073}" type="pres">
      <dgm:prSet presAssocID="{28BC45DC-0F05-4C71-9B13-1A83B377079C}" presName="tx1" presStyleLbl="revTx" presStyleIdx="3" presStyleCnt="4"/>
      <dgm:spPr/>
    </dgm:pt>
    <dgm:pt modelId="{CAE875AC-7571-4B27-A7BB-8AE69E593942}" type="pres">
      <dgm:prSet presAssocID="{28BC45DC-0F05-4C71-9B13-1A83B377079C}" presName="vert1" presStyleCnt="0"/>
      <dgm:spPr/>
    </dgm:pt>
  </dgm:ptLst>
  <dgm:cxnLst>
    <dgm:cxn modelId="{31678740-5633-4920-8B9C-87A4359DFC5C}" type="presOf" srcId="{7F5EEB7F-B331-4BE1-80B7-F77A47547F17}" destId="{ED420D46-B615-4B63-A0A4-6052E6A7E247}" srcOrd="0" destOrd="0" presId="urn:microsoft.com/office/officeart/2008/layout/LinedList"/>
    <dgm:cxn modelId="{FBD4525A-1808-456E-B7CC-83F30FCB0E9E}" srcId="{9EE5DAB6-CEE0-44D9-983A-D6F4520EEDD4}" destId="{F27BE70C-CC34-499E-815B-30172AB81540}" srcOrd="2" destOrd="0" parTransId="{96BE1BF2-87B9-4E9E-B722-6D30089E5CA4}" sibTransId="{968F43C0-2F16-407E-A148-F966E4E0FC6B}"/>
    <dgm:cxn modelId="{5914417C-11C1-4186-AC0F-369A873A8CE2}" type="presOf" srcId="{F27BE70C-CC34-499E-815B-30172AB81540}" destId="{10283C2D-9DAD-4C03-A106-FAC42410E76B}" srcOrd="0" destOrd="0" presId="urn:microsoft.com/office/officeart/2008/layout/LinedList"/>
    <dgm:cxn modelId="{E20F6F95-A9BE-4A30-A292-9FDB69661654}" srcId="{9EE5DAB6-CEE0-44D9-983A-D6F4520EEDD4}" destId="{7F5EEB7F-B331-4BE1-80B7-F77A47547F17}" srcOrd="0" destOrd="0" parTransId="{47578327-AF00-461F-A03E-D29EB999C1C7}" sibTransId="{1505277A-C76A-4309-A9BD-4EFF757EC311}"/>
    <dgm:cxn modelId="{7EDB2597-FC73-4E36-89CC-32275156C50A}" type="presOf" srcId="{8ECFC5CC-E024-44C5-BE72-3FE0CF2D8361}" destId="{5EF2036F-695B-433B-B591-640F6A2E7B76}" srcOrd="0" destOrd="0" presId="urn:microsoft.com/office/officeart/2008/layout/LinedList"/>
    <dgm:cxn modelId="{D80CE3B3-9311-4C8D-8975-D01DC07738D3}" srcId="{9EE5DAB6-CEE0-44D9-983A-D6F4520EEDD4}" destId="{8ECFC5CC-E024-44C5-BE72-3FE0CF2D8361}" srcOrd="1" destOrd="0" parTransId="{3199C1F0-82AE-451F-928E-1DC780461F42}" sibTransId="{8EDEF575-9CAD-4F17-AEC4-C15DA139C5C2}"/>
    <dgm:cxn modelId="{5EF155B4-B813-43A4-AB3D-7F088F15E192}" srcId="{9EE5DAB6-CEE0-44D9-983A-D6F4520EEDD4}" destId="{28BC45DC-0F05-4C71-9B13-1A83B377079C}" srcOrd="3" destOrd="0" parTransId="{951744A2-5F90-4105-9EAB-615C1849B563}" sibTransId="{4D303969-3758-485E-80C6-E23F982AB8FD}"/>
    <dgm:cxn modelId="{B3F211F4-F5D4-4304-A87D-9CD72B7E9851}" type="presOf" srcId="{28BC45DC-0F05-4C71-9B13-1A83B377079C}" destId="{35391D52-80A0-477C-89AA-9401160C2073}" srcOrd="0" destOrd="0" presId="urn:microsoft.com/office/officeart/2008/layout/LinedList"/>
    <dgm:cxn modelId="{BC97FEF4-B8FE-4D8A-BF7A-0753D4D47B2E}" type="presOf" srcId="{9EE5DAB6-CEE0-44D9-983A-D6F4520EEDD4}" destId="{8341B43B-7801-4098-92DD-761A92D254FC}" srcOrd="0" destOrd="0" presId="urn:microsoft.com/office/officeart/2008/layout/LinedList"/>
    <dgm:cxn modelId="{5AAB224E-C487-48F3-AE6E-B48ECBB991C6}" type="presParOf" srcId="{8341B43B-7801-4098-92DD-761A92D254FC}" destId="{8BF984B2-8F8F-4F08-AD8A-4F543805CADE}" srcOrd="0" destOrd="0" presId="urn:microsoft.com/office/officeart/2008/layout/LinedList"/>
    <dgm:cxn modelId="{FC63DFD1-BE8A-480E-92A0-8F59C8AE8867}" type="presParOf" srcId="{8341B43B-7801-4098-92DD-761A92D254FC}" destId="{820C41C0-CCAC-4B81-8070-D83A9E4BF8C6}" srcOrd="1" destOrd="0" presId="urn:microsoft.com/office/officeart/2008/layout/LinedList"/>
    <dgm:cxn modelId="{49EC2688-D0AE-46E7-BDCB-1741B13CABEB}" type="presParOf" srcId="{820C41C0-CCAC-4B81-8070-D83A9E4BF8C6}" destId="{ED420D46-B615-4B63-A0A4-6052E6A7E247}" srcOrd="0" destOrd="0" presId="urn:microsoft.com/office/officeart/2008/layout/LinedList"/>
    <dgm:cxn modelId="{1B6BB9ED-7430-4EE7-9507-0714060F2DBE}" type="presParOf" srcId="{820C41C0-CCAC-4B81-8070-D83A9E4BF8C6}" destId="{0D545F23-EDBB-423C-9E9D-2D9CFC797484}" srcOrd="1" destOrd="0" presId="urn:microsoft.com/office/officeart/2008/layout/LinedList"/>
    <dgm:cxn modelId="{8BACB62B-56FA-41B5-860C-890032AEA758}" type="presParOf" srcId="{8341B43B-7801-4098-92DD-761A92D254FC}" destId="{24F6E0BA-3C38-45D1-A3F2-2270DAF25FD0}" srcOrd="2" destOrd="0" presId="urn:microsoft.com/office/officeart/2008/layout/LinedList"/>
    <dgm:cxn modelId="{DBF21E5D-CAF3-4D93-B1CF-9BE0CDC780E3}" type="presParOf" srcId="{8341B43B-7801-4098-92DD-761A92D254FC}" destId="{CB0B0FFC-BEAC-4587-8BF7-0337FB446F9E}" srcOrd="3" destOrd="0" presId="urn:microsoft.com/office/officeart/2008/layout/LinedList"/>
    <dgm:cxn modelId="{8DFCF3DA-AC0E-499F-A3E7-32C1720D34E8}" type="presParOf" srcId="{CB0B0FFC-BEAC-4587-8BF7-0337FB446F9E}" destId="{5EF2036F-695B-433B-B591-640F6A2E7B76}" srcOrd="0" destOrd="0" presId="urn:microsoft.com/office/officeart/2008/layout/LinedList"/>
    <dgm:cxn modelId="{A46864D9-24F3-40F9-A263-8BFCCA4305C5}" type="presParOf" srcId="{CB0B0FFC-BEAC-4587-8BF7-0337FB446F9E}" destId="{33C57F4C-39A4-47DA-938C-4AA93A3A3831}" srcOrd="1" destOrd="0" presId="urn:microsoft.com/office/officeart/2008/layout/LinedList"/>
    <dgm:cxn modelId="{431270F0-7F41-40DF-AC37-FD66DD488101}" type="presParOf" srcId="{8341B43B-7801-4098-92DD-761A92D254FC}" destId="{E2DA03BB-3945-4CF5-9C2D-9D511579FD77}" srcOrd="4" destOrd="0" presId="urn:microsoft.com/office/officeart/2008/layout/LinedList"/>
    <dgm:cxn modelId="{6BA2F90D-9E29-4723-80AC-D8917D2885B8}" type="presParOf" srcId="{8341B43B-7801-4098-92DD-761A92D254FC}" destId="{943F328C-EE83-4937-B77F-8370C32D7388}" srcOrd="5" destOrd="0" presId="urn:microsoft.com/office/officeart/2008/layout/LinedList"/>
    <dgm:cxn modelId="{B0D1F039-4868-4413-84EF-BAB7B6D20CFD}" type="presParOf" srcId="{943F328C-EE83-4937-B77F-8370C32D7388}" destId="{10283C2D-9DAD-4C03-A106-FAC42410E76B}" srcOrd="0" destOrd="0" presId="urn:microsoft.com/office/officeart/2008/layout/LinedList"/>
    <dgm:cxn modelId="{6268ED59-A4CD-44D1-86D8-BF513D446E1D}" type="presParOf" srcId="{943F328C-EE83-4937-B77F-8370C32D7388}" destId="{5B90F795-409F-4A75-84DA-8B71BFA7C207}" srcOrd="1" destOrd="0" presId="urn:microsoft.com/office/officeart/2008/layout/LinedList"/>
    <dgm:cxn modelId="{7136A49A-C818-4062-A975-58B2BF506C5F}" type="presParOf" srcId="{8341B43B-7801-4098-92DD-761A92D254FC}" destId="{C5DC106C-9AA4-42EB-AF3B-39502BD8D14B}" srcOrd="6" destOrd="0" presId="urn:microsoft.com/office/officeart/2008/layout/LinedList"/>
    <dgm:cxn modelId="{DA6B8CFD-39BF-4D9A-A0C2-900A175C5ADA}" type="presParOf" srcId="{8341B43B-7801-4098-92DD-761A92D254FC}" destId="{E617FD7D-91A2-440B-9372-2D4270E1BB6F}" srcOrd="7" destOrd="0" presId="urn:microsoft.com/office/officeart/2008/layout/LinedList"/>
    <dgm:cxn modelId="{E6939261-ABD9-4E17-9921-63B179CBE1AD}" type="presParOf" srcId="{E617FD7D-91A2-440B-9372-2D4270E1BB6F}" destId="{35391D52-80A0-477C-89AA-9401160C2073}" srcOrd="0" destOrd="0" presId="urn:microsoft.com/office/officeart/2008/layout/LinedList"/>
    <dgm:cxn modelId="{99AAEA0E-95F3-4BC7-9569-7FC73871DF59}" type="presParOf" srcId="{E617FD7D-91A2-440B-9372-2D4270E1BB6F}" destId="{CAE875AC-7571-4B27-A7BB-8AE69E5939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F74ED-28C5-4FCF-8BD4-A190F69BF115}"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730BFF6B-5FD9-4775-AF8B-6FAE3F96EE3F}">
      <dgm:prSet/>
      <dgm:spPr/>
      <dgm:t>
        <a:bodyPr/>
        <a:lstStyle/>
        <a:p>
          <a:r>
            <a:rPr lang="en-US"/>
            <a:t>BMPS at the land surface can also have impacts on groundwater and drinking water </a:t>
          </a:r>
        </a:p>
      </dgm:t>
    </dgm:pt>
    <dgm:pt modelId="{EF77AF88-300C-4417-A892-8732F026DABC}" type="parTrans" cxnId="{10450355-B63A-47A0-941C-C6DEEE18D44C}">
      <dgm:prSet/>
      <dgm:spPr/>
      <dgm:t>
        <a:bodyPr/>
        <a:lstStyle/>
        <a:p>
          <a:endParaRPr lang="en-US"/>
        </a:p>
      </dgm:t>
    </dgm:pt>
    <dgm:pt modelId="{743BFCFE-5CC2-48E6-9EF0-4C2522BB39D4}" type="sibTrans" cxnId="{10450355-B63A-47A0-941C-C6DEEE18D44C}">
      <dgm:prSet/>
      <dgm:spPr/>
      <dgm:t>
        <a:bodyPr/>
        <a:lstStyle/>
        <a:p>
          <a:endParaRPr lang="en-US"/>
        </a:p>
      </dgm:t>
    </dgm:pt>
    <dgm:pt modelId="{DA1B725C-3DB7-4898-B00A-1431B8136C57}">
      <dgm:prSet/>
      <dgm:spPr/>
      <dgm:t>
        <a:bodyPr/>
        <a:lstStyle/>
        <a:p>
          <a:r>
            <a:rPr lang="en-US"/>
            <a:t>It takes a long time to see results</a:t>
          </a:r>
        </a:p>
      </dgm:t>
    </dgm:pt>
    <dgm:pt modelId="{99CF53A7-8CFE-455B-97D1-18B5627701DC}" type="parTrans" cxnId="{17210A7A-930A-4900-B11E-33DD9110D373}">
      <dgm:prSet/>
      <dgm:spPr/>
      <dgm:t>
        <a:bodyPr/>
        <a:lstStyle/>
        <a:p>
          <a:endParaRPr lang="en-US"/>
        </a:p>
      </dgm:t>
    </dgm:pt>
    <dgm:pt modelId="{FF72BDEB-3F0F-4295-AD53-24817E0DEA23}" type="sibTrans" cxnId="{17210A7A-930A-4900-B11E-33DD9110D373}">
      <dgm:prSet/>
      <dgm:spPr/>
      <dgm:t>
        <a:bodyPr/>
        <a:lstStyle/>
        <a:p>
          <a:endParaRPr lang="en-US"/>
        </a:p>
      </dgm:t>
    </dgm:pt>
    <dgm:pt modelId="{0C184758-E8D5-41DB-90B3-61B77C91C9BE}" type="pres">
      <dgm:prSet presAssocID="{B9CF74ED-28C5-4FCF-8BD4-A190F69BF115}" presName="outerComposite" presStyleCnt="0">
        <dgm:presLayoutVars>
          <dgm:chMax val="5"/>
          <dgm:dir/>
          <dgm:resizeHandles val="exact"/>
        </dgm:presLayoutVars>
      </dgm:prSet>
      <dgm:spPr/>
    </dgm:pt>
    <dgm:pt modelId="{99959E40-79F3-4325-8F4F-5038C2D15482}" type="pres">
      <dgm:prSet presAssocID="{B9CF74ED-28C5-4FCF-8BD4-A190F69BF115}" presName="dummyMaxCanvas" presStyleCnt="0">
        <dgm:presLayoutVars/>
      </dgm:prSet>
      <dgm:spPr/>
    </dgm:pt>
    <dgm:pt modelId="{46E624BF-FDED-4CF5-A5D4-1E866FE4B1E1}" type="pres">
      <dgm:prSet presAssocID="{B9CF74ED-28C5-4FCF-8BD4-A190F69BF115}" presName="TwoNodes_1" presStyleLbl="node1" presStyleIdx="0" presStyleCnt="2">
        <dgm:presLayoutVars>
          <dgm:bulletEnabled val="1"/>
        </dgm:presLayoutVars>
      </dgm:prSet>
      <dgm:spPr/>
    </dgm:pt>
    <dgm:pt modelId="{9EF275FF-72B1-4D79-9EDF-80AD672DA4E1}" type="pres">
      <dgm:prSet presAssocID="{B9CF74ED-28C5-4FCF-8BD4-A190F69BF115}" presName="TwoNodes_2" presStyleLbl="node1" presStyleIdx="1" presStyleCnt="2">
        <dgm:presLayoutVars>
          <dgm:bulletEnabled val="1"/>
        </dgm:presLayoutVars>
      </dgm:prSet>
      <dgm:spPr/>
    </dgm:pt>
    <dgm:pt modelId="{377C3DA9-8F87-4956-B4DD-66272BDF0469}" type="pres">
      <dgm:prSet presAssocID="{B9CF74ED-28C5-4FCF-8BD4-A190F69BF115}" presName="TwoConn_1-2" presStyleLbl="fgAccFollowNode1" presStyleIdx="0" presStyleCnt="1">
        <dgm:presLayoutVars>
          <dgm:bulletEnabled val="1"/>
        </dgm:presLayoutVars>
      </dgm:prSet>
      <dgm:spPr/>
    </dgm:pt>
    <dgm:pt modelId="{2B42BAE5-25B0-44E8-82C8-5A79A29AFBB9}" type="pres">
      <dgm:prSet presAssocID="{B9CF74ED-28C5-4FCF-8BD4-A190F69BF115}" presName="TwoNodes_1_text" presStyleLbl="node1" presStyleIdx="1" presStyleCnt="2">
        <dgm:presLayoutVars>
          <dgm:bulletEnabled val="1"/>
        </dgm:presLayoutVars>
      </dgm:prSet>
      <dgm:spPr/>
    </dgm:pt>
    <dgm:pt modelId="{5FE0A181-3B6C-4378-B6C5-A2A1A3935E76}" type="pres">
      <dgm:prSet presAssocID="{B9CF74ED-28C5-4FCF-8BD4-A190F69BF115}" presName="TwoNodes_2_text" presStyleLbl="node1" presStyleIdx="1" presStyleCnt="2">
        <dgm:presLayoutVars>
          <dgm:bulletEnabled val="1"/>
        </dgm:presLayoutVars>
      </dgm:prSet>
      <dgm:spPr/>
    </dgm:pt>
  </dgm:ptLst>
  <dgm:cxnLst>
    <dgm:cxn modelId="{3459623A-6446-4E6F-9473-BD959BCB5D14}" type="presOf" srcId="{730BFF6B-5FD9-4775-AF8B-6FAE3F96EE3F}" destId="{46E624BF-FDED-4CF5-A5D4-1E866FE4B1E1}" srcOrd="0" destOrd="0" presId="urn:microsoft.com/office/officeart/2005/8/layout/vProcess5"/>
    <dgm:cxn modelId="{5A6B113D-0796-4376-A16A-07F35762763D}" type="presOf" srcId="{DA1B725C-3DB7-4898-B00A-1431B8136C57}" destId="{5FE0A181-3B6C-4378-B6C5-A2A1A3935E76}" srcOrd="1" destOrd="0" presId="urn:microsoft.com/office/officeart/2005/8/layout/vProcess5"/>
    <dgm:cxn modelId="{E1CB575F-DEBE-4475-A081-60FA21722C47}" type="presOf" srcId="{730BFF6B-5FD9-4775-AF8B-6FAE3F96EE3F}" destId="{2B42BAE5-25B0-44E8-82C8-5A79A29AFBB9}" srcOrd="1" destOrd="0" presId="urn:microsoft.com/office/officeart/2005/8/layout/vProcess5"/>
    <dgm:cxn modelId="{10450355-B63A-47A0-941C-C6DEEE18D44C}" srcId="{B9CF74ED-28C5-4FCF-8BD4-A190F69BF115}" destId="{730BFF6B-5FD9-4775-AF8B-6FAE3F96EE3F}" srcOrd="0" destOrd="0" parTransId="{EF77AF88-300C-4417-A892-8732F026DABC}" sibTransId="{743BFCFE-5CC2-48E6-9EF0-4C2522BB39D4}"/>
    <dgm:cxn modelId="{17210A7A-930A-4900-B11E-33DD9110D373}" srcId="{B9CF74ED-28C5-4FCF-8BD4-A190F69BF115}" destId="{DA1B725C-3DB7-4898-B00A-1431B8136C57}" srcOrd="1" destOrd="0" parTransId="{99CF53A7-8CFE-455B-97D1-18B5627701DC}" sibTransId="{FF72BDEB-3F0F-4295-AD53-24817E0DEA23}"/>
    <dgm:cxn modelId="{8DFAE97B-5909-48D4-BCD4-C5522B613E56}" type="presOf" srcId="{DA1B725C-3DB7-4898-B00A-1431B8136C57}" destId="{9EF275FF-72B1-4D79-9EDF-80AD672DA4E1}" srcOrd="0" destOrd="0" presId="urn:microsoft.com/office/officeart/2005/8/layout/vProcess5"/>
    <dgm:cxn modelId="{19735385-11A6-4FE5-9218-C2F5FF37676C}" type="presOf" srcId="{B9CF74ED-28C5-4FCF-8BD4-A190F69BF115}" destId="{0C184758-E8D5-41DB-90B3-61B77C91C9BE}" srcOrd="0" destOrd="0" presId="urn:microsoft.com/office/officeart/2005/8/layout/vProcess5"/>
    <dgm:cxn modelId="{A0BB3EE1-4730-4A7F-A388-C8E50D5965F2}" type="presOf" srcId="{743BFCFE-5CC2-48E6-9EF0-4C2522BB39D4}" destId="{377C3DA9-8F87-4956-B4DD-66272BDF0469}" srcOrd="0" destOrd="0" presId="urn:microsoft.com/office/officeart/2005/8/layout/vProcess5"/>
    <dgm:cxn modelId="{90825C2E-DEAC-415F-BBA6-F9088C63A2BA}" type="presParOf" srcId="{0C184758-E8D5-41DB-90B3-61B77C91C9BE}" destId="{99959E40-79F3-4325-8F4F-5038C2D15482}" srcOrd="0" destOrd="0" presId="urn:microsoft.com/office/officeart/2005/8/layout/vProcess5"/>
    <dgm:cxn modelId="{8847F412-7222-47E4-95EC-A114DE5DA4FA}" type="presParOf" srcId="{0C184758-E8D5-41DB-90B3-61B77C91C9BE}" destId="{46E624BF-FDED-4CF5-A5D4-1E866FE4B1E1}" srcOrd="1" destOrd="0" presId="urn:microsoft.com/office/officeart/2005/8/layout/vProcess5"/>
    <dgm:cxn modelId="{FF59B4C1-313B-4B58-8E1E-A62445943488}" type="presParOf" srcId="{0C184758-E8D5-41DB-90B3-61B77C91C9BE}" destId="{9EF275FF-72B1-4D79-9EDF-80AD672DA4E1}" srcOrd="2" destOrd="0" presId="urn:microsoft.com/office/officeart/2005/8/layout/vProcess5"/>
    <dgm:cxn modelId="{950C933D-2216-43A9-80D9-44391B6BA37F}" type="presParOf" srcId="{0C184758-E8D5-41DB-90B3-61B77C91C9BE}" destId="{377C3DA9-8F87-4956-B4DD-66272BDF0469}" srcOrd="3" destOrd="0" presId="urn:microsoft.com/office/officeart/2005/8/layout/vProcess5"/>
    <dgm:cxn modelId="{85FD877B-E46D-47FC-8413-9BAB87B8D0ED}" type="presParOf" srcId="{0C184758-E8D5-41DB-90B3-61B77C91C9BE}" destId="{2B42BAE5-25B0-44E8-82C8-5A79A29AFBB9}" srcOrd="4" destOrd="0" presId="urn:microsoft.com/office/officeart/2005/8/layout/vProcess5"/>
    <dgm:cxn modelId="{9554DED1-2E6C-4B03-9A56-01F8DFBF0F41}" type="presParOf" srcId="{0C184758-E8D5-41DB-90B3-61B77C91C9BE}" destId="{5FE0A181-3B6C-4378-B6C5-A2A1A3935E76}"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984B2-8F8F-4F08-AD8A-4F543805CADE}">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420D46-B615-4B63-A0A4-6052E6A7E247}">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Water Cycle</a:t>
          </a:r>
        </a:p>
      </dsp:txBody>
      <dsp:txXfrm>
        <a:off x="0" y="0"/>
        <a:ext cx="6797675" cy="1412477"/>
      </dsp:txXfrm>
    </dsp:sp>
    <dsp:sp modelId="{24F6E0BA-3C38-45D1-A3F2-2270DAF25FD0}">
      <dsp:nvSpPr>
        <dsp:cNvPr id="0" name=""/>
        <dsp:cNvSpPr/>
      </dsp:nvSpPr>
      <dsp:spPr>
        <a:xfrm>
          <a:off x="0" y="1412478"/>
          <a:ext cx="6797675" cy="0"/>
        </a:xfrm>
        <a:prstGeom prst="line">
          <a:avLst/>
        </a:prstGeom>
        <a:solidFill>
          <a:schemeClr val="accent2">
            <a:hueOff val="13013"/>
            <a:satOff val="-8959"/>
            <a:lumOff val="-2288"/>
            <a:alphaOff val="0"/>
          </a:schemeClr>
        </a:solidFill>
        <a:ln w="15875" cap="flat" cmpd="sng" algn="ctr">
          <a:solidFill>
            <a:schemeClr val="accent2">
              <a:hueOff val="13013"/>
              <a:satOff val="-8959"/>
              <a:lumOff val="-22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F2036F-695B-433B-B591-640F6A2E7B76}">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Watersheds</a:t>
          </a:r>
        </a:p>
      </dsp:txBody>
      <dsp:txXfrm>
        <a:off x="0" y="1412477"/>
        <a:ext cx="6797675" cy="1412477"/>
      </dsp:txXfrm>
    </dsp:sp>
    <dsp:sp modelId="{E2DA03BB-3945-4CF5-9C2D-9D511579FD77}">
      <dsp:nvSpPr>
        <dsp:cNvPr id="0" name=""/>
        <dsp:cNvSpPr/>
      </dsp:nvSpPr>
      <dsp:spPr>
        <a:xfrm>
          <a:off x="0" y="2824956"/>
          <a:ext cx="6797675" cy="0"/>
        </a:xfrm>
        <a:prstGeom prst="line">
          <a:avLst/>
        </a:prstGeom>
        <a:solidFill>
          <a:schemeClr val="accent2">
            <a:hueOff val="26025"/>
            <a:satOff val="-17917"/>
            <a:lumOff val="-4575"/>
            <a:alphaOff val="0"/>
          </a:schemeClr>
        </a:solidFill>
        <a:ln w="15875" cap="flat" cmpd="sng" algn="ctr">
          <a:solidFill>
            <a:schemeClr val="accent2">
              <a:hueOff val="26025"/>
              <a:satOff val="-17917"/>
              <a:lumOff val="-45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283C2D-9DAD-4C03-A106-FAC42410E76B}">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Biochemical Cycles</a:t>
          </a:r>
        </a:p>
      </dsp:txBody>
      <dsp:txXfrm>
        <a:off x="0" y="2824955"/>
        <a:ext cx="6797675" cy="1412477"/>
      </dsp:txXfrm>
    </dsp:sp>
    <dsp:sp modelId="{C5DC106C-9AA4-42EB-AF3B-39502BD8D14B}">
      <dsp:nvSpPr>
        <dsp:cNvPr id="0" name=""/>
        <dsp:cNvSpPr/>
      </dsp:nvSpPr>
      <dsp:spPr>
        <a:xfrm>
          <a:off x="0" y="4237434"/>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91D52-80A0-477C-89AA-9401160C2073}">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Drinking Water/Source Water and BMPs</a:t>
          </a:r>
        </a:p>
      </dsp:txBody>
      <dsp:txXfrm>
        <a:off x="0" y="4237433"/>
        <a:ext cx="6797675" cy="1412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624BF-FDED-4CF5-A5D4-1E866FE4B1E1}">
      <dsp:nvSpPr>
        <dsp:cNvPr id="0" name=""/>
        <dsp:cNvSpPr/>
      </dsp:nvSpPr>
      <dsp:spPr>
        <a:xfrm>
          <a:off x="0" y="0"/>
          <a:ext cx="5873828" cy="227314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BMPS at the land surface can also have impacts on groundwater and drinking water </a:t>
          </a:r>
        </a:p>
      </dsp:txBody>
      <dsp:txXfrm>
        <a:off x="66578" y="66578"/>
        <a:ext cx="3524360" cy="2139985"/>
      </dsp:txXfrm>
    </dsp:sp>
    <dsp:sp modelId="{9EF275FF-72B1-4D79-9EDF-80AD672DA4E1}">
      <dsp:nvSpPr>
        <dsp:cNvPr id="0" name=""/>
        <dsp:cNvSpPr/>
      </dsp:nvSpPr>
      <dsp:spPr>
        <a:xfrm>
          <a:off x="1036558" y="2778283"/>
          <a:ext cx="5873828" cy="227314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It takes a long time to see results</a:t>
          </a:r>
        </a:p>
      </dsp:txBody>
      <dsp:txXfrm>
        <a:off x="1103136" y="2844861"/>
        <a:ext cx="3226573" cy="2139985"/>
      </dsp:txXfrm>
    </dsp:sp>
    <dsp:sp modelId="{377C3DA9-8F87-4956-B4DD-66272BDF0469}">
      <dsp:nvSpPr>
        <dsp:cNvPr id="0" name=""/>
        <dsp:cNvSpPr/>
      </dsp:nvSpPr>
      <dsp:spPr>
        <a:xfrm>
          <a:off x="4396287" y="1786941"/>
          <a:ext cx="1477541" cy="147754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728734" y="1786941"/>
        <a:ext cx="812647" cy="111185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814B4-B614-48BA-B884-ADA25D0DAC7E}" type="datetimeFigureOut">
              <a:rPr lang="en-US" smtClean="0"/>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47D21F-008B-46BB-8A15-DECC0BED9253}" type="slidenum">
              <a:rPr lang="en-US" smtClean="0"/>
              <a:t>‹#›</a:t>
            </a:fld>
            <a:endParaRPr lang="en-US"/>
          </a:p>
        </p:txBody>
      </p:sp>
    </p:spTree>
    <p:extLst>
      <p:ext uri="{BB962C8B-B14F-4D97-AF65-F5344CB8AC3E}">
        <p14:creationId xmlns:p14="http://schemas.microsoft.com/office/powerpoint/2010/main" val="2663157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7D21F-008B-46BB-8A15-DECC0BED9253}" type="slidenum">
              <a:rPr lang="en-US" smtClean="0"/>
              <a:t>11</a:t>
            </a:fld>
            <a:endParaRPr lang="en-US"/>
          </a:p>
        </p:txBody>
      </p:sp>
    </p:spTree>
    <p:extLst>
      <p:ext uri="{BB962C8B-B14F-4D97-AF65-F5344CB8AC3E}">
        <p14:creationId xmlns:p14="http://schemas.microsoft.com/office/powerpoint/2010/main" val="245475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HUC 12 – Lower St Jones River</a:t>
            </a:r>
          </a:p>
          <a:p>
            <a:r>
              <a:rPr lang="en-US" dirty="0"/>
              <a:t>HUC 10 – St Jones River</a:t>
            </a:r>
          </a:p>
          <a:p>
            <a:r>
              <a:rPr lang="en-US" dirty="0"/>
              <a:t>HUC 8 </a:t>
            </a:r>
            <a:r>
              <a:rPr lang="en-US"/>
              <a:t>– Broadkill-Smyrna </a:t>
            </a:r>
          </a:p>
        </p:txBody>
      </p:sp>
      <p:sp>
        <p:nvSpPr>
          <p:cNvPr id="4" name="Slide Number Placeholder 3"/>
          <p:cNvSpPr>
            <a:spLocks noGrp="1"/>
          </p:cNvSpPr>
          <p:nvPr>
            <p:ph type="sldNum" sz="quarter" idx="5"/>
          </p:nvPr>
        </p:nvSpPr>
        <p:spPr/>
        <p:txBody>
          <a:bodyPr/>
          <a:lstStyle/>
          <a:p>
            <a:fld id="{E247D21F-008B-46BB-8A15-DECC0BED9253}" type="slidenum">
              <a:rPr lang="en-US" smtClean="0"/>
              <a:t>12</a:t>
            </a:fld>
            <a:endParaRPr lang="en-US"/>
          </a:p>
        </p:txBody>
      </p:sp>
    </p:spTree>
    <p:extLst>
      <p:ext uri="{BB962C8B-B14F-4D97-AF65-F5344CB8AC3E}">
        <p14:creationId xmlns:p14="http://schemas.microsoft.com/office/powerpoint/2010/main" val="170065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with cover crops—but do we see it with irrigation?  Looking</a:t>
            </a:r>
            <a:r>
              <a:rPr lang="en-US" baseline="0" dirty="0"/>
              <a:t> at that now.</a:t>
            </a:r>
            <a:endParaRPr lang="en-US" dirty="0"/>
          </a:p>
        </p:txBody>
      </p:sp>
      <p:sp>
        <p:nvSpPr>
          <p:cNvPr id="4" name="Slide Number Placeholder 3"/>
          <p:cNvSpPr>
            <a:spLocks noGrp="1"/>
          </p:cNvSpPr>
          <p:nvPr>
            <p:ph type="sldNum" sz="quarter" idx="10"/>
          </p:nvPr>
        </p:nvSpPr>
        <p:spPr/>
        <p:txBody>
          <a:bodyPr/>
          <a:lstStyle/>
          <a:p>
            <a:fld id="{36AD9079-04F2-4700-8FB7-24DC7EDE6AD0}" type="slidenum">
              <a:t>21</a:t>
            </a:fld>
            <a:endParaRPr lang="en-US"/>
          </a:p>
        </p:txBody>
      </p:sp>
    </p:spTree>
    <p:extLst>
      <p:ext uri="{BB962C8B-B14F-4D97-AF65-F5344CB8AC3E}">
        <p14:creationId xmlns:p14="http://schemas.microsoft.com/office/powerpoint/2010/main" val="1540467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1/23/2026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1/23/2026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1/23/2026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extLst>
                <a:ext uri="{28A0092B-C50C-407E-A947-70E740481C1C}">
                  <a14:useLocalDpi xmlns:a14="http://schemas.microsoft.com/office/drawing/2010/main" val="0"/>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1/23/2026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1/23/2026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earthobservatory.nasa.gov/features/WaterWatchers/page3.php" TargetMode="External"/><Relationship Id="rId1" Type="http://schemas.openxmlformats.org/officeDocument/2006/relationships/slideLayout" Target="../slideLayouts/slideLayout4.xml"/><Relationship Id="rId5" Type="http://schemas.openxmlformats.org/officeDocument/2006/relationships/hyperlink" Target="https://doi.org/10.1016/j.jhydrol.2018.02.048" TargetMode="External"/><Relationship Id="rId4" Type="http://schemas.openxmlformats.org/officeDocument/2006/relationships/hyperlink" Target="https://www.sciencedirect.com/science/article/pii/S0022169418301276?via%3Dihub#!"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hyperlink" Target="https://www.dgs.udel.edu/sites/default/files/publications/ri66.pdf"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pubs.usgs.gov/gip/gw/glossary.html#Unsaturated" TargetMode="External"/><Relationship Id="rId2" Type="http://schemas.openxmlformats.org/officeDocument/2006/relationships/hyperlink" Target="https://pubs.usgs.gov/gip/gw/glossary.html#Ground%20water" TargetMode="External"/><Relationship Id="rId1" Type="http://schemas.openxmlformats.org/officeDocument/2006/relationships/slideLayout" Target="../slideLayouts/slideLayout4.xml"/><Relationship Id="rId6" Type="http://schemas.openxmlformats.org/officeDocument/2006/relationships/hyperlink" Target="https://www.usgs.gov/media/images/groundwater-saturated-zone-soilrock-below-land-surface" TargetMode="External"/><Relationship Id="rId5" Type="http://schemas.openxmlformats.org/officeDocument/2006/relationships/image" Target="../media/image9.png"/><Relationship Id="rId4" Type="http://schemas.openxmlformats.org/officeDocument/2006/relationships/hyperlink" Target="https://pubs.usgs.gov/gip/gw/glossary.html#Molecular"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hyperlink" Target="https://pubs.usgs.gov/circ/circ113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ubs.usgs.gov/circ/circ1139/" TargetMode="External"/><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https://www.geologyin.com/2016/01/how-do-streams-transport-and-deposit.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usgs.gov/media/images/basic-overview-nitrogen-cycle" TargetMode="External"/><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notesSlide" Target="../notesSlides/notesSlide3.xml"/><Relationship Id="rId7" Type="http://schemas.openxmlformats.org/officeDocument/2006/relationships/image" Target="../media/image25.jp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 Id="rId9" Type="http://schemas.openxmlformats.org/officeDocument/2006/relationships/image" Target="../media/image27.wmf"/></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D1213D-13B3-4AC0-821B-BE3CC03AC7BB}"/>
              </a:ext>
            </a:extLst>
          </p:cNvPr>
          <p:cNvSpPr txBox="1">
            <a:spLocks/>
          </p:cNvSpPr>
          <p:nvPr/>
        </p:nvSpPr>
        <p:spPr>
          <a:xfrm>
            <a:off x="1143699" y="1438382"/>
            <a:ext cx="10548292" cy="2280678"/>
          </a:xfrm>
          <a:prstGeom prst="rect">
            <a:avLst/>
          </a:prstGeom>
        </p:spPr>
        <p:txBody>
          <a:bodyPr vert="horz" lIns="91440" tIns="45720" rIns="91440" bIns="45720" rtlCol="0" anchor="b">
            <a:normAutofit fontScale="90000" lnSpcReduction="20000"/>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dirty="0"/>
              <a:t>Envirothon 2026</a:t>
            </a:r>
            <a:br>
              <a:rPr lang="en-US" dirty="0"/>
            </a:br>
            <a:r>
              <a:rPr lang="en-US" dirty="0"/>
              <a:t>Delaware</a:t>
            </a:r>
          </a:p>
          <a:p>
            <a:pPr algn="ctr"/>
            <a:endParaRPr lang="en-US" sz="3600" dirty="0"/>
          </a:p>
          <a:p>
            <a:pPr algn="ctr"/>
            <a:r>
              <a:rPr lang="en-US" sz="3600" dirty="0"/>
              <a:t>Environmental Processes</a:t>
            </a:r>
          </a:p>
        </p:txBody>
      </p:sp>
      <p:sp>
        <p:nvSpPr>
          <p:cNvPr id="5" name="Subtitle 2">
            <a:extLst>
              <a:ext uri="{FF2B5EF4-FFF2-40B4-BE49-F238E27FC236}">
                <a16:creationId xmlns:a16="http://schemas.microsoft.com/office/drawing/2014/main" id="{A12BADF1-3C21-46B9-8412-BC75EC994ED6}"/>
              </a:ext>
            </a:extLst>
          </p:cNvPr>
          <p:cNvSpPr txBox="1">
            <a:spLocks/>
          </p:cNvSpPr>
          <p:nvPr/>
        </p:nvSpPr>
        <p:spPr>
          <a:xfrm>
            <a:off x="934054" y="4543986"/>
            <a:ext cx="10919791" cy="1655762"/>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US" dirty="0"/>
              <a:t>Presented by:</a:t>
            </a:r>
          </a:p>
          <a:p>
            <a:endParaRPr lang="en-US" dirty="0"/>
          </a:p>
          <a:p>
            <a:r>
              <a:rPr lang="en-US" sz="2200" dirty="0"/>
              <a:t>Amber Bataille – Delaware Department of Natural Resources and Environmental Control</a:t>
            </a:r>
          </a:p>
        </p:txBody>
      </p:sp>
    </p:spTree>
    <p:extLst>
      <p:ext uri="{BB962C8B-B14F-4D97-AF65-F5344CB8AC3E}">
        <p14:creationId xmlns:p14="http://schemas.microsoft.com/office/powerpoint/2010/main" val="2123145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D32E26F-BE8D-D19B-388F-CC819B3AF807}"/>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Key Topics</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ACAB30D6-8915-AA94-BF91-3F9361C1DD62}"/>
              </a:ext>
            </a:extLst>
          </p:cNvPr>
          <p:cNvGraphicFramePr>
            <a:graphicFrameLocks noGrp="1"/>
          </p:cNvGraphicFramePr>
          <p:nvPr>
            <p:ph idx="1"/>
            <p:extLst>
              <p:ext uri="{D42A27DB-BD31-4B8C-83A1-F6EECF244321}">
                <p14:modId xmlns:p14="http://schemas.microsoft.com/office/powerpoint/2010/main" val="3328124823"/>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8127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36359"/>
          </a:xfrm>
        </p:spPr>
        <p:txBody>
          <a:bodyPr/>
          <a:lstStyle/>
          <a:p>
            <a:r>
              <a:rPr lang="en-US" dirty="0"/>
              <a:t>Hydrologic Cycle</a:t>
            </a:r>
          </a:p>
        </p:txBody>
      </p:sp>
      <p:sp>
        <p:nvSpPr>
          <p:cNvPr id="5" name="Content Placeholder 4"/>
          <p:cNvSpPr>
            <a:spLocks noGrp="1"/>
          </p:cNvSpPr>
          <p:nvPr>
            <p:ph sz="half" idx="2"/>
          </p:nvPr>
        </p:nvSpPr>
        <p:spPr>
          <a:xfrm>
            <a:off x="7928042" y="1845735"/>
            <a:ext cx="3227637" cy="4023360"/>
          </a:xfrm>
        </p:spPr>
        <p:txBody>
          <a:bodyPr/>
          <a:lstStyle/>
          <a:p>
            <a:r>
              <a:rPr lang="en-US" dirty="0"/>
              <a:t>Precipitation</a:t>
            </a:r>
          </a:p>
          <a:p>
            <a:r>
              <a:rPr lang="en-US" dirty="0"/>
              <a:t>Recharge</a:t>
            </a:r>
          </a:p>
          <a:p>
            <a:r>
              <a:rPr lang="en-US" dirty="0"/>
              <a:t>Runoff</a:t>
            </a:r>
          </a:p>
          <a:p>
            <a:r>
              <a:rPr lang="en-US" dirty="0"/>
              <a:t>Transpiration/Evaporation</a:t>
            </a:r>
          </a:p>
          <a:p>
            <a:r>
              <a:rPr lang="en-US" dirty="0"/>
              <a:t>Where Water is stored</a:t>
            </a:r>
          </a:p>
          <a:p>
            <a:pPr lvl="1"/>
            <a:r>
              <a:rPr lang="en-US" dirty="0"/>
              <a:t>Oceans</a:t>
            </a:r>
          </a:p>
          <a:p>
            <a:pPr lvl="1"/>
            <a:r>
              <a:rPr lang="en-US" dirty="0"/>
              <a:t>Atmosphere</a:t>
            </a:r>
          </a:p>
          <a:p>
            <a:pPr lvl="1"/>
            <a:r>
              <a:rPr lang="en-US" dirty="0"/>
              <a:t>Ice </a:t>
            </a:r>
          </a:p>
          <a:p>
            <a:pPr lvl="1"/>
            <a:r>
              <a:rPr lang="en-US" dirty="0"/>
              <a:t>Groundwater</a:t>
            </a:r>
          </a:p>
          <a:p>
            <a:pPr lvl="1"/>
            <a:r>
              <a:rPr lang="en-US" dirty="0"/>
              <a:t>Lakes/Rivers/Streams</a:t>
            </a:r>
          </a:p>
          <a:p>
            <a:endParaRPr lang="en-US" dirty="0"/>
          </a:p>
        </p:txBody>
      </p:sp>
      <p:pic>
        <p:nvPicPr>
          <p:cNvPr id="6" name="Content Placeholder 5">
            <a:extLst>
              <a:ext uri="{FF2B5EF4-FFF2-40B4-BE49-F238E27FC236}">
                <a16:creationId xmlns:a16="http://schemas.microsoft.com/office/drawing/2014/main" id="{E5257507-8B85-4DA3-A30D-D1EE9A374FC4}"/>
              </a:ext>
            </a:extLst>
          </p:cNvPr>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778211" y="1322962"/>
            <a:ext cx="7054575" cy="4910375"/>
          </a:xfrm>
          <a:prstGeom prst="rect">
            <a:avLst/>
          </a:prstGeom>
        </p:spPr>
      </p:pic>
    </p:spTree>
    <p:extLst>
      <p:ext uri="{BB962C8B-B14F-4D97-AF65-F5344CB8AC3E}">
        <p14:creationId xmlns:p14="http://schemas.microsoft.com/office/powerpoint/2010/main" val="2126535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EC7A-90B1-4FB3-8FD9-79F58E080226}"/>
              </a:ext>
            </a:extLst>
          </p:cNvPr>
          <p:cNvSpPr>
            <a:spLocks noGrp="1"/>
          </p:cNvSpPr>
          <p:nvPr>
            <p:ph type="title"/>
          </p:nvPr>
        </p:nvSpPr>
        <p:spPr>
          <a:xfrm>
            <a:off x="1097280" y="286603"/>
            <a:ext cx="10058400" cy="997667"/>
          </a:xfrm>
        </p:spPr>
        <p:txBody>
          <a:bodyPr/>
          <a:lstStyle/>
          <a:p>
            <a:r>
              <a:rPr lang="en-US" dirty="0"/>
              <a:t>Sidebar –&gt; Water Cycle Speed Increasing</a:t>
            </a:r>
          </a:p>
        </p:txBody>
      </p:sp>
      <p:sp>
        <p:nvSpPr>
          <p:cNvPr id="3" name="Content Placeholder 2">
            <a:extLst>
              <a:ext uri="{FF2B5EF4-FFF2-40B4-BE49-F238E27FC236}">
                <a16:creationId xmlns:a16="http://schemas.microsoft.com/office/drawing/2014/main" id="{E6BAD417-C0A8-4BFF-912B-177B59BBC526}"/>
              </a:ext>
            </a:extLst>
          </p:cNvPr>
          <p:cNvSpPr>
            <a:spLocks noGrp="1"/>
          </p:cNvSpPr>
          <p:nvPr>
            <p:ph sz="half" idx="1"/>
          </p:nvPr>
        </p:nvSpPr>
        <p:spPr/>
        <p:txBody>
          <a:bodyPr>
            <a:normAutofit fontScale="85000" lnSpcReduction="20000"/>
          </a:bodyPr>
          <a:lstStyle/>
          <a:p>
            <a:endParaRPr lang="en-US"/>
          </a:p>
        </p:txBody>
      </p:sp>
      <p:sp>
        <p:nvSpPr>
          <p:cNvPr id="4" name="Content Placeholder 3">
            <a:extLst>
              <a:ext uri="{FF2B5EF4-FFF2-40B4-BE49-F238E27FC236}">
                <a16:creationId xmlns:a16="http://schemas.microsoft.com/office/drawing/2014/main" id="{DE0D09AF-F839-4084-87B1-3F15AA807503}"/>
              </a:ext>
            </a:extLst>
          </p:cNvPr>
          <p:cNvSpPr>
            <a:spLocks noGrp="1"/>
          </p:cNvSpPr>
          <p:nvPr>
            <p:ph sz="half" idx="2"/>
          </p:nvPr>
        </p:nvSpPr>
        <p:spPr>
          <a:xfrm>
            <a:off x="7623424" y="1845735"/>
            <a:ext cx="3532255" cy="4023360"/>
          </a:xfrm>
        </p:spPr>
        <p:txBody>
          <a:bodyPr>
            <a:normAutofit fontScale="85000" lnSpcReduction="20000"/>
          </a:bodyPr>
          <a:lstStyle/>
          <a:p>
            <a:pPr>
              <a:buFont typeface="Arial" panose="020B0604020202020204" pitchFamily="34" charset="0"/>
              <a:buChar char="•"/>
            </a:pPr>
            <a:r>
              <a:rPr lang="en-US" dirty="0"/>
              <a:t>Water cycle intensity (P + AET) </a:t>
            </a:r>
          </a:p>
          <a:p>
            <a:pPr>
              <a:buFont typeface="Arial" panose="020B0604020202020204" pitchFamily="34" charset="0"/>
              <a:buChar char="•"/>
            </a:pPr>
            <a:r>
              <a:rPr lang="en-US" dirty="0"/>
              <a:t>Quantitative indicator of water cycle intensity </a:t>
            </a:r>
          </a:p>
          <a:p>
            <a:pPr>
              <a:buFont typeface="Arial" panose="020B0604020202020204" pitchFamily="34" charset="0"/>
              <a:buChar char="•"/>
            </a:pPr>
            <a:r>
              <a:rPr lang="en-US" dirty="0"/>
              <a:t>Increasing over most of the U.S.</a:t>
            </a:r>
          </a:p>
          <a:p>
            <a:pPr>
              <a:buFont typeface="Arial" panose="020B0604020202020204" pitchFamily="34" charset="0"/>
              <a:buChar char="•"/>
            </a:pPr>
            <a:r>
              <a:rPr lang="en-US" dirty="0"/>
              <a:t>Soil moisture storage is declining in parts of SE, NW, &amp; midwestern U.S. </a:t>
            </a:r>
          </a:p>
          <a:p>
            <a:pPr marL="0" indent="0">
              <a:buNone/>
            </a:pPr>
            <a:r>
              <a:rPr lang="en-US" i="1" dirty="0"/>
              <a:t>There has been an increase in the flow between the various stages of the water cycle over most the U.S. in the past seven decades. The rates of ocean evaporation, terrestrial </a:t>
            </a:r>
            <a:r>
              <a:rPr lang="en-US" i="1" dirty="0">
                <a:hlinkClick r:id="rId2"/>
              </a:rPr>
              <a:t>evapotranspiration</a:t>
            </a:r>
            <a:r>
              <a:rPr lang="en-US" i="1" dirty="0"/>
              <a:t>, and precipitation have been increasing. In other words, water has been moving more quickly and intensely through the various stages.  </a:t>
            </a:r>
          </a:p>
        </p:txBody>
      </p:sp>
      <p:pic>
        <p:nvPicPr>
          <p:cNvPr id="5" name="Picture 2">
            <a:extLst>
              <a:ext uri="{FF2B5EF4-FFF2-40B4-BE49-F238E27FC236}">
                <a16:creationId xmlns:a16="http://schemas.microsoft.com/office/drawing/2014/main" id="{319D0BB1-4052-4E73-82AF-D7A0EE2DAD7A}"/>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1284270"/>
            <a:ext cx="7348726" cy="443813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AC92426-5736-4F31-AE6F-434AF3266AED}"/>
              </a:ext>
            </a:extLst>
          </p:cNvPr>
          <p:cNvSpPr>
            <a:spLocks noChangeArrowheads="1"/>
          </p:cNvSpPr>
          <p:nvPr/>
        </p:nvSpPr>
        <p:spPr bwMode="auto">
          <a:xfrm>
            <a:off x="594479" y="5706428"/>
            <a:ext cx="8559794" cy="523220"/>
          </a:xfrm>
          <a:prstGeom prst="rect">
            <a:avLst/>
          </a:prstGeom>
          <a:solidFill>
            <a:schemeClr val="bg1">
              <a:lumMod val="95000"/>
              <a:alpha val="70000"/>
            </a:schemeClr>
          </a:solidFill>
          <a:ln>
            <a:noFill/>
          </a:ln>
          <a:effec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505050"/>
                </a:solidFill>
                <a:effectLst/>
                <a:latin typeface="NexusSerif"/>
              </a:rPr>
              <a:t>A new indicator framework for quantifying the intensity of the terrestrial water </a:t>
            </a:r>
            <a:r>
              <a:rPr lang="en-US" altLang="en-US" dirty="0">
                <a:latin typeface="+mj-lt"/>
                <a:ea typeface="+mj-ea"/>
                <a:cs typeface="+mj-cs"/>
              </a:rPr>
              <a:t>cycle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err="1">
                <a:ln>
                  <a:noFill/>
                </a:ln>
                <a:solidFill>
                  <a:srgbClr val="2E2E2E"/>
                </a:solidFill>
                <a:effectLst/>
                <a:latin typeface="NexusSans"/>
              </a:rPr>
              <a:t>l</a:t>
            </a:r>
            <a:r>
              <a:rPr kumimoji="0" lang="en-US" altLang="en-US" sz="800" b="0" i="0" u="none" strike="noStrike" cap="none" normalizeH="0" baseline="0" dirty="0" err="1">
                <a:ln>
                  <a:noFill/>
                </a:ln>
                <a:solidFill>
                  <a:srgbClr val="0C7DBB"/>
                </a:solidFill>
                <a:effectLst/>
                <a:latin typeface="NexusSans"/>
                <a:hlinkClick r:id="rId4"/>
              </a:rPr>
              <a:t>T</a:t>
            </a:r>
            <a:r>
              <a:rPr kumimoji="0" lang="en-US" altLang="en-US" sz="800" b="0" i="0" u="none" strike="noStrike" cap="none" normalizeH="0" baseline="0" dirty="0" err="1" bmk="">
                <a:ln>
                  <a:noFill/>
                </a:ln>
                <a:solidFill>
                  <a:srgbClr val="0C7DBB"/>
                </a:solidFill>
                <a:effectLst/>
                <a:latin typeface="NexusSans"/>
                <a:hlinkClick r:id="rId4"/>
              </a:rPr>
              <a:t>homas</a:t>
            </a:r>
            <a:r>
              <a:rPr kumimoji="0" lang="en-US" altLang="en-US" sz="800" b="0" i="0" u="none" strike="noStrike" cap="none" normalizeH="0" baseline="0" dirty="0" bmk="">
                <a:ln>
                  <a:noFill/>
                </a:ln>
                <a:solidFill>
                  <a:srgbClr val="0C7DBB"/>
                </a:solidFill>
                <a:effectLst/>
                <a:latin typeface="NexusSans"/>
                <a:hlinkClick r:id="rId4"/>
              </a:rPr>
              <a:t> </a:t>
            </a:r>
            <a:r>
              <a:rPr kumimoji="0" lang="en-US" altLang="en-US" sz="800" b="0" i="0" u="none" strike="noStrike" cap="none" normalizeH="0" baseline="0" dirty="0" err="1" bmk="">
                <a:ln>
                  <a:noFill/>
                </a:ln>
                <a:solidFill>
                  <a:srgbClr val="0C7DBB"/>
                </a:solidFill>
                <a:effectLst/>
                <a:latin typeface="NexusSans"/>
                <a:hlinkClick r:id="rId4"/>
              </a:rPr>
              <a:t>G.Huntington</a:t>
            </a:r>
            <a:r>
              <a:rPr kumimoji="0" lang="en-US" altLang="en-US" sz="800" b="0" i="0" u="none" strike="noStrike" cap="none" normalizeH="0" baseline="30000" dirty="0" err="1" bmk="">
                <a:ln>
                  <a:noFill/>
                </a:ln>
                <a:solidFill>
                  <a:srgbClr val="0C7DBB"/>
                </a:solidFill>
                <a:effectLst/>
                <a:latin typeface="NexusSans"/>
                <a:hlinkClick r:id="rId4"/>
              </a:rPr>
              <a:t>a</a:t>
            </a:r>
            <a:r>
              <a:rPr kumimoji="0" lang="en-US" altLang="en-US" sz="800" b="0" i="0" u="none" strike="noStrike" cap="none" normalizeH="0" baseline="0" dirty="0" err="1" bmk="">
                <a:ln>
                  <a:noFill/>
                </a:ln>
                <a:solidFill>
                  <a:srgbClr val="0C7DBB"/>
                </a:solidFill>
                <a:effectLst/>
                <a:latin typeface="NexusSans"/>
                <a:hlinkClick r:id="rId4"/>
              </a:rPr>
              <a:t>Peter</a:t>
            </a:r>
            <a:r>
              <a:rPr kumimoji="0" lang="en-US" altLang="en-US" sz="800" b="0" i="0" u="none" strike="noStrike" cap="none" normalizeH="0" baseline="0" dirty="0" bmk="">
                <a:ln>
                  <a:noFill/>
                </a:ln>
                <a:solidFill>
                  <a:srgbClr val="0C7DBB"/>
                </a:solidFill>
                <a:effectLst/>
                <a:latin typeface="NexusSans"/>
                <a:hlinkClick r:id="rId4"/>
              </a:rPr>
              <a:t> </a:t>
            </a:r>
            <a:r>
              <a:rPr kumimoji="0" lang="en-US" altLang="en-US" sz="800" b="0" i="0" u="none" strike="noStrike" cap="none" normalizeH="0" baseline="0" dirty="0" err="1" bmk="">
                <a:ln>
                  <a:noFill/>
                </a:ln>
                <a:solidFill>
                  <a:srgbClr val="0C7DBB"/>
                </a:solidFill>
                <a:effectLst/>
                <a:latin typeface="NexusSans"/>
                <a:hlinkClick r:id="rId4"/>
              </a:rPr>
              <a:t>K.Weiskel</a:t>
            </a:r>
            <a:r>
              <a:rPr kumimoji="0" lang="en-US" altLang="en-US" sz="800" b="0" i="0" u="none" strike="noStrike" cap="none" normalizeH="0" baseline="30000" dirty="0" err="1" bmk="">
                <a:ln>
                  <a:noFill/>
                </a:ln>
                <a:solidFill>
                  <a:srgbClr val="0C7DBB"/>
                </a:solidFill>
                <a:effectLst/>
                <a:latin typeface="NexusSans"/>
                <a:hlinkClick r:id="rId4"/>
              </a:rPr>
              <a:t>b</a:t>
            </a:r>
            <a:r>
              <a:rPr kumimoji="0" lang="en-US" altLang="en-US" sz="800" b="0" i="0" u="none" strike="noStrike" cap="none" normalizeH="0" baseline="0" dirty="0" err="1" bmk="">
                <a:ln>
                  <a:noFill/>
                </a:ln>
                <a:solidFill>
                  <a:srgbClr val="0C7DBB"/>
                </a:solidFill>
                <a:effectLst/>
                <a:latin typeface="NexusSans"/>
                <a:hlinkClick r:id="rId4"/>
              </a:rPr>
              <a:t>David</a:t>
            </a:r>
            <a:r>
              <a:rPr kumimoji="0" lang="en-US" altLang="en-US" sz="800" b="0" i="0" u="none" strike="noStrike" cap="none" normalizeH="0" baseline="0" dirty="0" bmk="">
                <a:ln>
                  <a:noFill/>
                </a:ln>
                <a:solidFill>
                  <a:srgbClr val="0C7DBB"/>
                </a:solidFill>
                <a:effectLst/>
                <a:latin typeface="NexusSans"/>
                <a:hlinkClick r:id="rId4"/>
              </a:rPr>
              <a:t> </a:t>
            </a:r>
            <a:r>
              <a:rPr kumimoji="0" lang="en-US" altLang="en-US" sz="800" b="0" i="0" u="none" strike="noStrike" cap="none" normalizeH="0" baseline="0" dirty="0" err="1" bmk="">
                <a:ln>
                  <a:noFill/>
                </a:ln>
                <a:solidFill>
                  <a:srgbClr val="0C7DBB"/>
                </a:solidFill>
                <a:effectLst/>
                <a:latin typeface="NexusSans"/>
                <a:hlinkClick r:id="rId4"/>
              </a:rPr>
              <a:t>M.Wolock</a:t>
            </a:r>
            <a:r>
              <a:rPr kumimoji="0" lang="en-US" altLang="en-US" sz="800" b="0" i="0" u="none" strike="noStrike" cap="none" normalizeH="0" baseline="30000" dirty="0" err="1" bmk="">
                <a:ln>
                  <a:noFill/>
                </a:ln>
                <a:solidFill>
                  <a:srgbClr val="0C7DBB"/>
                </a:solidFill>
                <a:effectLst/>
                <a:latin typeface="NexusSans"/>
                <a:hlinkClick r:id="rId4"/>
              </a:rPr>
              <a:t>c</a:t>
            </a:r>
            <a:r>
              <a:rPr kumimoji="0" lang="en-US" altLang="en-US" sz="800" b="0" i="0" u="none" strike="noStrike" cap="none" normalizeH="0" baseline="0" dirty="0" err="1" bmk="">
                <a:ln>
                  <a:noFill/>
                </a:ln>
                <a:solidFill>
                  <a:srgbClr val="0C7DBB"/>
                </a:solidFill>
                <a:effectLst/>
                <a:latin typeface="NexusSans"/>
                <a:hlinkClick r:id="rId4"/>
              </a:rPr>
              <a:t>Gregory</a:t>
            </a:r>
            <a:r>
              <a:rPr kumimoji="0" lang="en-US" altLang="en-US" sz="800" b="0" i="0" u="none" strike="noStrike" cap="none" normalizeH="0" baseline="0" dirty="0" bmk="">
                <a:ln>
                  <a:noFill/>
                </a:ln>
                <a:solidFill>
                  <a:srgbClr val="0C7DBB"/>
                </a:solidFill>
                <a:effectLst/>
                <a:latin typeface="NexusSans"/>
                <a:hlinkClick r:id="rId4"/>
              </a:rPr>
              <a:t> </a:t>
            </a:r>
            <a:r>
              <a:rPr kumimoji="0" lang="en-US" altLang="en-US" sz="800" b="0" i="0" u="none" strike="noStrike" cap="none" normalizeH="0" baseline="0" dirty="0" err="1" bmk="">
                <a:ln>
                  <a:noFill/>
                </a:ln>
                <a:solidFill>
                  <a:srgbClr val="0C7DBB"/>
                </a:solidFill>
                <a:effectLst/>
                <a:latin typeface="NexusSans"/>
                <a:hlinkClick r:id="rId4"/>
              </a:rPr>
              <a:t>J.McCabe</a:t>
            </a:r>
            <a:r>
              <a:rPr kumimoji="0" lang="en-US" altLang="en-US" sz="800" b="0" i="0" u="none" strike="noStrike" cap="none" normalizeH="0" baseline="30000" dirty="0" err="1" bmk="">
                <a:ln>
                  <a:noFill/>
                </a:ln>
                <a:solidFill>
                  <a:srgbClr val="0C7DBB"/>
                </a:solidFill>
                <a:effectLst/>
                <a:latin typeface="NexusSans"/>
                <a:hlinkClick r:id="rId4"/>
              </a:rPr>
              <a:t>d</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C7DBB"/>
                </a:solidFill>
                <a:effectLst/>
                <a:latin typeface="NexusSans"/>
                <a:hlinkClick r:id="rId5" tooltip="Persistent link using digital object identifier"/>
              </a:rPr>
              <a:t>https://doi.org/10.1016/j.jhydrol.2018.02.048</a:t>
            </a:r>
            <a:endParaRPr kumimoji="0" lang="en-US" altLang="en-US" sz="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296433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5" name="Straight Connector 7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81F273-55C9-489C-8383-4E21A79BE49D}"/>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United States Rainfall</a:t>
            </a:r>
          </a:p>
        </p:txBody>
      </p:sp>
      <p:cxnSp>
        <p:nvCxnSpPr>
          <p:cNvPr id="79" name="Straight Connector 78">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3" name="Rectangle 82">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45949D94-58DB-B7B5-4141-0FCD845440D1}"/>
              </a:ext>
            </a:extLst>
          </p:cNvPr>
          <p:cNvPicPr>
            <a:picLocks noChangeAspect="1"/>
          </p:cNvPicPr>
          <p:nvPr/>
        </p:nvPicPr>
        <p:blipFill>
          <a:blip r:embed="rId2"/>
          <a:stretch>
            <a:fillRect/>
          </a:stretch>
        </p:blipFill>
        <p:spPr>
          <a:xfrm>
            <a:off x="326527" y="364890"/>
            <a:ext cx="7488056" cy="5786224"/>
          </a:xfrm>
          <a:prstGeom prst="rect">
            <a:avLst/>
          </a:prstGeom>
        </p:spPr>
      </p:pic>
    </p:spTree>
    <p:extLst>
      <p:ext uri="{BB962C8B-B14F-4D97-AF65-F5344CB8AC3E}">
        <p14:creationId xmlns:p14="http://schemas.microsoft.com/office/powerpoint/2010/main" val="182742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1026-AC9F-4EC7-BC2B-B0590E5B2173}"/>
              </a:ext>
            </a:extLst>
          </p:cNvPr>
          <p:cNvSpPr>
            <a:spLocks noGrp="1"/>
          </p:cNvSpPr>
          <p:nvPr>
            <p:ph type="title"/>
          </p:nvPr>
        </p:nvSpPr>
        <p:spPr/>
        <p:txBody>
          <a:bodyPr/>
          <a:lstStyle/>
          <a:p>
            <a:r>
              <a:rPr lang="en-US" dirty="0"/>
              <a:t>Recharge</a:t>
            </a:r>
          </a:p>
        </p:txBody>
      </p:sp>
      <p:pic>
        <p:nvPicPr>
          <p:cNvPr id="8" name="Content Placeholder 7">
            <a:extLst>
              <a:ext uri="{FF2B5EF4-FFF2-40B4-BE49-F238E27FC236}">
                <a16:creationId xmlns:a16="http://schemas.microsoft.com/office/drawing/2014/main" id="{07F6CBD0-BE1C-4ADA-BD2E-3118B2CEE3E0}"/>
              </a:ext>
            </a:extLst>
          </p:cNvPr>
          <p:cNvPicPr>
            <a:picLocks noGrp="1" noChangeAspect="1"/>
          </p:cNvPicPr>
          <p:nvPr>
            <p:ph sz="half" idx="1"/>
          </p:nvPr>
        </p:nvPicPr>
        <p:blipFill rotWithShape="1">
          <a:blip r:embed="rId2" cstate="email">
            <a:extLst>
              <a:ext uri="{28A0092B-C50C-407E-A947-70E740481C1C}">
                <a14:useLocalDpi xmlns:a14="http://schemas.microsoft.com/office/drawing/2010/main" val="0"/>
              </a:ext>
            </a:extLst>
          </a:blip>
          <a:srcRect/>
          <a:stretch/>
        </p:blipFill>
        <p:spPr>
          <a:xfrm>
            <a:off x="3123135" y="1845735"/>
            <a:ext cx="2720394" cy="2132203"/>
          </a:xfrm>
          <a:prstGeom prst="rect">
            <a:avLst/>
          </a:prstGeom>
        </p:spPr>
      </p:pic>
      <p:sp>
        <p:nvSpPr>
          <p:cNvPr id="4" name="Content Placeholder 3">
            <a:extLst>
              <a:ext uri="{FF2B5EF4-FFF2-40B4-BE49-F238E27FC236}">
                <a16:creationId xmlns:a16="http://schemas.microsoft.com/office/drawing/2014/main" id="{10574AD0-5729-44E6-851B-BB2A2CE6B71C}"/>
              </a:ext>
            </a:extLst>
          </p:cNvPr>
          <p:cNvSpPr>
            <a:spLocks noGrp="1"/>
          </p:cNvSpPr>
          <p:nvPr>
            <p:ph sz="half" idx="2"/>
          </p:nvPr>
        </p:nvSpPr>
        <p:spPr>
          <a:xfrm>
            <a:off x="6466344" y="1845734"/>
            <a:ext cx="5009890" cy="4440565"/>
          </a:xfrm>
        </p:spPr>
        <p:txBody>
          <a:bodyPr>
            <a:normAutofit fontScale="85000" lnSpcReduction="20000"/>
          </a:bodyPr>
          <a:lstStyle/>
          <a:p>
            <a:r>
              <a:rPr lang="en-US" dirty="0"/>
              <a:t>Water enters aquifers through a process called recharge</a:t>
            </a:r>
          </a:p>
          <a:p>
            <a:endParaRPr lang="en-US" dirty="0"/>
          </a:p>
          <a:p>
            <a:endParaRPr lang="en-US" dirty="0"/>
          </a:p>
          <a:p>
            <a:r>
              <a:rPr lang="en-US" dirty="0"/>
              <a:t>Depends on precipitation, soils, slope, plants</a:t>
            </a:r>
          </a:p>
          <a:p>
            <a:r>
              <a:rPr lang="en-US" dirty="0"/>
              <a:t>Can vary greatly over time and space</a:t>
            </a:r>
          </a:p>
          <a:p>
            <a:r>
              <a:rPr lang="en-US" dirty="0"/>
              <a:t>In the Eastern US most recharge is seasonal</a:t>
            </a:r>
          </a:p>
          <a:p>
            <a:pPr marL="1271400" lvl="7" indent="0">
              <a:buNone/>
            </a:pPr>
            <a:endParaRPr lang="en-US" sz="2000" dirty="0"/>
          </a:p>
          <a:p>
            <a:pPr marL="1271400" lvl="7" indent="0">
              <a:buNone/>
            </a:pPr>
            <a:r>
              <a:rPr lang="en-US" sz="2000" dirty="0"/>
              <a:t>Delaware receives approximately 40 inches of precipitation annually.</a:t>
            </a:r>
          </a:p>
          <a:p>
            <a:pPr marL="1271400" lvl="7" indent="0">
              <a:buNone/>
            </a:pPr>
            <a:endParaRPr lang="en-US" sz="2000" dirty="0"/>
          </a:p>
          <a:p>
            <a:pPr marL="1271400" lvl="7" indent="0">
              <a:buNone/>
            </a:pPr>
            <a:r>
              <a:rPr lang="en-US" sz="2000" dirty="0"/>
              <a:t>Approximately 12 to 15 inches recharges groundwater annually</a:t>
            </a:r>
          </a:p>
          <a:p>
            <a:pPr marL="1271400" lvl="7" indent="0">
              <a:buNone/>
            </a:pPr>
            <a:endParaRPr lang="en-US" sz="2000" dirty="0"/>
          </a:p>
          <a:p>
            <a:pPr marL="1271400" lvl="7" indent="0">
              <a:buNone/>
            </a:pPr>
            <a:r>
              <a:rPr lang="en-US" sz="2000" dirty="0"/>
              <a:t>Excellent Recharge areas are protected in Delaware through Source Water Protection Ordinances</a:t>
            </a:r>
          </a:p>
          <a:p>
            <a:endParaRPr lang="en-US" dirty="0"/>
          </a:p>
        </p:txBody>
      </p:sp>
      <p:pic>
        <p:nvPicPr>
          <p:cNvPr id="7" name="Picture 6">
            <a:extLst>
              <a:ext uri="{FF2B5EF4-FFF2-40B4-BE49-F238E27FC236}">
                <a16:creationId xmlns:a16="http://schemas.microsoft.com/office/drawing/2014/main" id="{681FA4A6-A658-4056-9795-C881B7D38E0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515428" y="2131844"/>
            <a:ext cx="2667000" cy="819150"/>
          </a:xfrm>
          <a:prstGeom prst="rect">
            <a:avLst/>
          </a:prstGeom>
        </p:spPr>
      </p:pic>
      <p:pic>
        <p:nvPicPr>
          <p:cNvPr id="9" name="Picture 8">
            <a:extLst>
              <a:ext uri="{FF2B5EF4-FFF2-40B4-BE49-F238E27FC236}">
                <a16:creationId xmlns:a16="http://schemas.microsoft.com/office/drawing/2014/main" id="{80F84071-B451-4B2F-9742-C34FCE959E8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7023" y="1903912"/>
            <a:ext cx="3001215" cy="3907006"/>
          </a:xfrm>
          <a:prstGeom prst="rect">
            <a:avLst/>
          </a:prstGeom>
        </p:spPr>
      </p:pic>
      <p:sp>
        <p:nvSpPr>
          <p:cNvPr id="10" name="Rectangle 9">
            <a:extLst>
              <a:ext uri="{FF2B5EF4-FFF2-40B4-BE49-F238E27FC236}">
                <a16:creationId xmlns:a16="http://schemas.microsoft.com/office/drawing/2014/main" id="{628162B6-A97E-4937-9E0B-FE5808DC9707}"/>
              </a:ext>
            </a:extLst>
          </p:cNvPr>
          <p:cNvSpPr/>
          <p:nvPr/>
        </p:nvSpPr>
        <p:spPr>
          <a:xfrm>
            <a:off x="87023" y="5732302"/>
            <a:ext cx="3001215" cy="215444"/>
          </a:xfrm>
          <a:prstGeom prst="rect">
            <a:avLst/>
          </a:prstGeom>
        </p:spPr>
        <p:txBody>
          <a:bodyPr wrap="square">
            <a:spAutoFit/>
          </a:bodyPr>
          <a:lstStyle/>
          <a:p>
            <a:r>
              <a:rPr lang="en-US" sz="800" dirty="0">
                <a:hlinkClick r:id="rId5"/>
              </a:rPr>
              <a:t>https://www.dgs.udel.edu/sites/default/files/publications/ri66.pdf</a:t>
            </a:r>
            <a:endParaRPr lang="en-US" sz="800" dirty="0"/>
          </a:p>
        </p:txBody>
      </p:sp>
      <p:sp>
        <p:nvSpPr>
          <p:cNvPr id="11" name="Rectangle 10">
            <a:extLst>
              <a:ext uri="{FF2B5EF4-FFF2-40B4-BE49-F238E27FC236}">
                <a16:creationId xmlns:a16="http://schemas.microsoft.com/office/drawing/2014/main" id="{8EACB5E1-DC59-4A73-984D-3433A802A4DE}"/>
              </a:ext>
            </a:extLst>
          </p:cNvPr>
          <p:cNvSpPr/>
          <p:nvPr/>
        </p:nvSpPr>
        <p:spPr>
          <a:xfrm>
            <a:off x="121920" y="5947746"/>
            <a:ext cx="2966318" cy="338554"/>
          </a:xfrm>
          <a:prstGeom prst="rect">
            <a:avLst/>
          </a:prstGeom>
        </p:spPr>
        <p:txBody>
          <a:bodyPr wrap="square">
            <a:spAutoFit/>
          </a:bodyPr>
          <a:lstStyle/>
          <a:p>
            <a:r>
              <a:rPr lang="en-US" sz="800" dirty="0"/>
              <a:t>Andres, GROUND-WATER RECHARGE POTENTIAL MAPPING IN KENT AND SUSSEX COUNTIES, DELAWARE</a:t>
            </a:r>
          </a:p>
        </p:txBody>
      </p:sp>
      <p:pic>
        <p:nvPicPr>
          <p:cNvPr id="12" name="Picture 11">
            <a:extLst>
              <a:ext uri="{FF2B5EF4-FFF2-40B4-BE49-F238E27FC236}">
                <a16:creationId xmlns:a16="http://schemas.microsoft.com/office/drawing/2014/main" id="{8E8F93F4-AEDD-4988-B671-FA7B11836408}"/>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123135" y="3857415"/>
            <a:ext cx="3343209" cy="2466670"/>
          </a:xfrm>
          <a:prstGeom prst="rect">
            <a:avLst/>
          </a:prstGeom>
        </p:spPr>
      </p:pic>
      <p:sp>
        <p:nvSpPr>
          <p:cNvPr id="13" name="Rectangle 12">
            <a:extLst>
              <a:ext uri="{FF2B5EF4-FFF2-40B4-BE49-F238E27FC236}">
                <a16:creationId xmlns:a16="http://schemas.microsoft.com/office/drawing/2014/main" id="{AA3BE2DF-3402-405E-88A4-91FE35150FA3}"/>
              </a:ext>
            </a:extLst>
          </p:cNvPr>
          <p:cNvSpPr/>
          <p:nvPr/>
        </p:nvSpPr>
        <p:spPr>
          <a:xfrm>
            <a:off x="3556591" y="4306186"/>
            <a:ext cx="313660" cy="1426116"/>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CE930A-C06C-48AE-9686-946BC54EF6F8}"/>
              </a:ext>
            </a:extLst>
          </p:cNvPr>
          <p:cNvSpPr/>
          <p:nvPr/>
        </p:nvSpPr>
        <p:spPr>
          <a:xfrm>
            <a:off x="4269492" y="4306186"/>
            <a:ext cx="313660" cy="1426116"/>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F4B1D7B-1899-451A-9CE7-04FEE6033721}"/>
              </a:ext>
            </a:extLst>
          </p:cNvPr>
          <p:cNvSpPr/>
          <p:nvPr/>
        </p:nvSpPr>
        <p:spPr>
          <a:xfrm>
            <a:off x="4982392" y="4309257"/>
            <a:ext cx="381733" cy="1426116"/>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Up 15">
            <a:extLst>
              <a:ext uri="{FF2B5EF4-FFF2-40B4-BE49-F238E27FC236}">
                <a16:creationId xmlns:a16="http://schemas.microsoft.com/office/drawing/2014/main" id="{A1C08AC5-9CE9-4C31-B2F0-92683F79EEE1}"/>
              </a:ext>
            </a:extLst>
          </p:cNvPr>
          <p:cNvSpPr/>
          <p:nvPr/>
        </p:nvSpPr>
        <p:spPr>
          <a:xfrm rot="5400000" flipV="1">
            <a:off x="6355131" y="4066157"/>
            <a:ext cx="1052950" cy="105266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546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CE01-6B1B-4893-AB86-32CF95FD4ACF}"/>
              </a:ext>
            </a:extLst>
          </p:cNvPr>
          <p:cNvSpPr>
            <a:spLocks noGrp="1"/>
          </p:cNvSpPr>
          <p:nvPr>
            <p:ph type="title"/>
          </p:nvPr>
        </p:nvSpPr>
        <p:spPr/>
        <p:txBody>
          <a:bodyPr/>
          <a:lstStyle/>
          <a:p>
            <a:r>
              <a:rPr lang="en-US" dirty="0"/>
              <a:t>How Water is Stored in the Ground</a:t>
            </a:r>
          </a:p>
        </p:txBody>
      </p:sp>
      <p:sp>
        <p:nvSpPr>
          <p:cNvPr id="3" name="Content Placeholder 2">
            <a:extLst>
              <a:ext uri="{FF2B5EF4-FFF2-40B4-BE49-F238E27FC236}">
                <a16:creationId xmlns:a16="http://schemas.microsoft.com/office/drawing/2014/main" id="{366D7223-69E2-4057-AC0D-8B7ECD96AB30}"/>
              </a:ext>
            </a:extLst>
          </p:cNvPr>
          <p:cNvSpPr>
            <a:spLocks noGrp="1"/>
          </p:cNvSpPr>
          <p:nvPr>
            <p:ph sz="half" idx="1"/>
          </p:nvPr>
        </p:nvSpPr>
        <p:spPr/>
        <p:txBody>
          <a:bodyPr>
            <a:normAutofit fontScale="55000" lnSpcReduction="20000"/>
          </a:bodyPr>
          <a:lstStyle/>
          <a:p>
            <a:endParaRPr lang="en-US" dirty="0"/>
          </a:p>
        </p:txBody>
      </p:sp>
      <p:sp>
        <p:nvSpPr>
          <p:cNvPr id="4" name="Content Placeholder 3">
            <a:extLst>
              <a:ext uri="{FF2B5EF4-FFF2-40B4-BE49-F238E27FC236}">
                <a16:creationId xmlns:a16="http://schemas.microsoft.com/office/drawing/2014/main" id="{4535171B-2F98-4EFA-9138-9BDA208FB95D}"/>
              </a:ext>
            </a:extLst>
          </p:cNvPr>
          <p:cNvSpPr>
            <a:spLocks noGrp="1"/>
          </p:cNvSpPr>
          <p:nvPr>
            <p:ph sz="half" idx="2"/>
          </p:nvPr>
        </p:nvSpPr>
        <p:spPr>
          <a:xfrm>
            <a:off x="6897882" y="1845735"/>
            <a:ext cx="4937760" cy="4023360"/>
          </a:xfrm>
        </p:spPr>
        <p:txBody>
          <a:bodyPr>
            <a:normAutofit fontScale="55000" lnSpcReduction="20000"/>
          </a:bodyPr>
          <a:lstStyle/>
          <a:p>
            <a:r>
              <a:rPr lang="en-US" sz="2500" b="1" dirty="0"/>
              <a:t>Groundwater is the saturated zone of soil/rock below the land surface</a:t>
            </a:r>
          </a:p>
          <a:p>
            <a:r>
              <a:rPr lang="en-US" b="1" dirty="0"/>
              <a:t>How Ground Water Occurs</a:t>
            </a:r>
            <a:endParaRPr lang="en-US" dirty="0"/>
          </a:p>
          <a:p>
            <a:pPr>
              <a:buFont typeface="Arial" panose="020B0604020202020204" pitchFamily="34" charset="0"/>
              <a:buChar char="•"/>
            </a:pPr>
            <a:r>
              <a:rPr lang="en-US" dirty="0"/>
              <a:t>Difficult to visualize water underground. Some people believe that ground water collects in underground lakes or flows in underground rivers. </a:t>
            </a:r>
          </a:p>
          <a:p>
            <a:pPr>
              <a:buFont typeface="Arial" panose="020B0604020202020204" pitchFamily="34" charset="0"/>
              <a:buChar char="•"/>
            </a:pPr>
            <a:r>
              <a:rPr lang="en-US" dirty="0"/>
              <a:t>Ground water is simply the subsurface water that fully saturates pores or cracks in soils and rocks. </a:t>
            </a:r>
            <a:r>
              <a:rPr lang="en-US" u="sng" dirty="0">
                <a:hlinkClick r:id="rId2"/>
              </a:rPr>
              <a:t>Ground water</a:t>
            </a:r>
            <a:r>
              <a:rPr lang="en-US" dirty="0"/>
              <a:t> is replenished (recharged) by precipitation and, depending on the local climate and geology, is unevenly distributed in both quantity and quality. </a:t>
            </a:r>
          </a:p>
          <a:p>
            <a:pPr>
              <a:buFont typeface="Arial" panose="020B0604020202020204" pitchFamily="34" charset="0"/>
              <a:buChar char="•"/>
            </a:pPr>
            <a:r>
              <a:rPr lang="en-US" dirty="0"/>
              <a:t>When rain falls or snow melts, some of the water evaporates, some is transpired by plants, some flows overland and collects in streams, and some infiltrates into the pores or cracks of the soil and rocks. </a:t>
            </a:r>
          </a:p>
          <a:p>
            <a:pPr>
              <a:buFont typeface="Arial" panose="020B0604020202020204" pitchFamily="34" charset="0"/>
              <a:buChar char="•"/>
            </a:pPr>
            <a:r>
              <a:rPr lang="en-US" dirty="0"/>
              <a:t>The first water that enters the soil replaces water that has been evaporated or used by plants during a preceding dry period. Between the land surface and the aquifer water is a zone that hydrologists call the unsaturated zone. </a:t>
            </a:r>
          </a:p>
          <a:p>
            <a:pPr>
              <a:buFont typeface="Arial" panose="020B0604020202020204" pitchFamily="34" charset="0"/>
              <a:buChar char="•"/>
            </a:pPr>
            <a:r>
              <a:rPr lang="en-US" dirty="0"/>
              <a:t>In this </a:t>
            </a:r>
            <a:r>
              <a:rPr lang="en-US" u="sng" dirty="0">
                <a:hlinkClick r:id="rId3"/>
              </a:rPr>
              <a:t>unsaturated zone</a:t>
            </a:r>
            <a:r>
              <a:rPr lang="en-US" dirty="0"/>
              <a:t>, there usually is at least a little water, mostly in smaller openings of the soil and rock; the larger openings usually contain air instead of water. </a:t>
            </a:r>
          </a:p>
          <a:p>
            <a:pPr>
              <a:buFont typeface="Arial" panose="020B0604020202020204" pitchFamily="34" charset="0"/>
              <a:buChar char="•"/>
            </a:pPr>
            <a:r>
              <a:rPr lang="en-US" dirty="0"/>
              <a:t>After a significant rain, the zone may be almost saturated; after a long dry spell, it may be almost dry. Some water is held in the unsaturated zone by </a:t>
            </a:r>
            <a:r>
              <a:rPr lang="en-US" u="sng" dirty="0">
                <a:hlinkClick r:id="rId4"/>
              </a:rPr>
              <a:t>molecular attraction</a:t>
            </a:r>
            <a:r>
              <a:rPr lang="en-US" dirty="0"/>
              <a:t>, and it will not flow toward or enter a well. Similar forces hold enough water in a wet towel to make it feel damp after it has stopped dripping. </a:t>
            </a:r>
          </a:p>
        </p:txBody>
      </p:sp>
      <p:pic>
        <p:nvPicPr>
          <p:cNvPr id="1026" name="Picture 2" descr="Diagram showing groundwater as saturated zones underground.">
            <a:extLst>
              <a:ext uri="{FF2B5EF4-FFF2-40B4-BE49-F238E27FC236}">
                <a16:creationId xmlns:a16="http://schemas.microsoft.com/office/drawing/2014/main" id="{D86AB051-ED2B-4AE2-8BC9-0D084306EC1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6358" y="1845734"/>
            <a:ext cx="6547781" cy="40263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5C8CC10-9314-4669-BCCF-7A9493DD185E}"/>
              </a:ext>
            </a:extLst>
          </p:cNvPr>
          <p:cNvSpPr/>
          <p:nvPr/>
        </p:nvSpPr>
        <p:spPr>
          <a:xfrm>
            <a:off x="7019069" y="6038113"/>
            <a:ext cx="4222179" cy="215444"/>
          </a:xfrm>
          <a:prstGeom prst="rect">
            <a:avLst/>
          </a:prstGeom>
        </p:spPr>
        <p:txBody>
          <a:bodyPr wrap="square">
            <a:spAutoFit/>
          </a:bodyPr>
          <a:lstStyle/>
          <a:p>
            <a:r>
              <a:rPr lang="en-US" sz="800" dirty="0">
                <a:hlinkClick r:id="rId6"/>
              </a:rPr>
              <a:t>https://www.usgs.gov/media/images/groundwater-saturated-zone-soilrock-below-land-surface</a:t>
            </a:r>
            <a:endParaRPr lang="en-US" sz="800" dirty="0"/>
          </a:p>
        </p:txBody>
      </p:sp>
    </p:spTree>
    <p:extLst>
      <p:ext uri="{BB962C8B-B14F-4D97-AF65-F5344CB8AC3E}">
        <p14:creationId xmlns:p14="http://schemas.microsoft.com/office/powerpoint/2010/main" val="428697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Groundwater Moves through the Earth</a:t>
            </a:r>
          </a:p>
        </p:txBody>
      </p:sp>
      <p:pic>
        <p:nvPicPr>
          <p:cNvPr id="3" name="Picture 2">
            <a:extLst>
              <a:ext uri="{FF2B5EF4-FFF2-40B4-BE49-F238E27FC236}">
                <a16:creationId xmlns:a16="http://schemas.microsoft.com/office/drawing/2014/main" id="{262E20EA-EAA7-EE94-9536-B3F6381B29B4}"/>
              </a:ext>
            </a:extLst>
          </p:cNvPr>
          <p:cNvPicPr>
            <a:picLocks noChangeAspect="1"/>
          </p:cNvPicPr>
          <p:nvPr/>
        </p:nvPicPr>
        <p:blipFill>
          <a:blip r:embed="rId2"/>
          <a:stretch>
            <a:fillRect/>
          </a:stretch>
        </p:blipFill>
        <p:spPr>
          <a:xfrm>
            <a:off x="1502524" y="1928862"/>
            <a:ext cx="8722552" cy="4131735"/>
          </a:xfrm>
          <a:prstGeom prst="rect">
            <a:avLst/>
          </a:prstGeom>
        </p:spPr>
      </p:pic>
    </p:spTree>
    <p:extLst>
      <p:ext uri="{BB962C8B-B14F-4D97-AF65-F5344CB8AC3E}">
        <p14:creationId xmlns:p14="http://schemas.microsoft.com/office/powerpoint/2010/main" val="3674361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Groundwater and Streams</a:t>
            </a:r>
          </a:p>
        </p:txBody>
      </p:sp>
      <p:sp>
        <p:nvSpPr>
          <p:cNvPr id="3" name="Content Placeholder 2"/>
          <p:cNvSpPr>
            <a:spLocks noGrp="1"/>
          </p:cNvSpPr>
          <p:nvPr>
            <p:ph idx="1"/>
          </p:nvPr>
        </p:nvSpPr>
        <p:spPr>
          <a:xfrm>
            <a:off x="7372296" y="1845734"/>
            <a:ext cx="4392738" cy="4023360"/>
          </a:xfrm>
        </p:spPr>
        <p:txBody>
          <a:bodyPr/>
          <a:lstStyle/>
          <a:p>
            <a:r>
              <a:rPr lang="en-US" dirty="0"/>
              <a:t>Groundwater and Streams (surface water) interact</a:t>
            </a:r>
          </a:p>
          <a:p>
            <a:endParaRPr lang="en-US" dirty="0"/>
          </a:p>
          <a:p>
            <a:pPr lvl="1"/>
            <a:r>
              <a:rPr lang="en-US" dirty="0"/>
              <a:t>Gaining Stream – Groundwater is flowing towards the stream. The Stream is a reflection of the water table just at the land surface. Stream is getting “Gaining” water from groundwater.</a:t>
            </a:r>
          </a:p>
          <a:p>
            <a:pPr lvl="1"/>
            <a:endParaRPr lang="en-US" dirty="0"/>
          </a:p>
          <a:p>
            <a:pPr lvl="1"/>
            <a:r>
              <a:rPr lang="en-US" dirty="0"/>
              <a:t>Losing Stream – Groundwater is getting water from the Stream. The water table is deeper than the stream</a:t>
            </a:r>
          </a:p>
          <a:p>
            <a:pPr lvl="1"/>
            <a:endParaRPr lang="en-US" dirty="0"/>
          </a:p>
          <a:p>
            <a:pPr lvl="1"/>
            <a:endParaRPr lang="en-US" dirty="0"/>
          </a:p>
        </p:txBody>
      </p:sp>
      <p:pic>
        <p:nvPicPr>
          <p:cNvPr id="4098" name="Picture 2" descr="Figure-08">
            <a:extLst>
              <a:ext uri="{FF2B5EF4-FFF2-40B4-BE49-F238E27FC236}">
                <a16:creationId xmlns:a16="http://schemas.microsoft.com/office/drawing/2014/main" id="{B8EFD37F-8894-4016-8288-B1CE488A0F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966" y="1845734"/>
            <a:ext cx="3324225" cy="4191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igure-09">
            <a:extLst>
              <a:ext uri="{FF2B5EF4-FFF2-40B4-BE49-F238E27FC236}">
                <a16:creationId xmlns:a16="http://schemas.microsoft.com/office/drawing/2014/main" id="{7DEE95D2-F821-4E9E-943C-BC2C3A7E8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931" y="1855259"/>
            <a:ext cx="3095625" cy="41814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8EAEC09-4504-475C-9989-F0179D2E88D8}"/>
              </a:ext>
            </a:extLst>
          </p:cNvPr>
          <p:cNvSpPr/>
          <p:nvPr/>
        </p:nvSpPr>
        <p:spPr>
          <a:xfrm>
            <a:off x="7372296" y="5762024"/>
            <a:ext cx="1712328" cy="215444"/>
          </a:xfrm>
          <a:prstGeom prst="rect">
            <a:avLst/>
          </a:prstGeom>
        </p:spPr>
        <p:txBody>
          <a:bodyPr wrap="none">
            <a:spAutoFit/>
          </a:bodyPr>
          <a:lstStyle/>
          <a:p>
            <a:r>
              <a:rPr lang="en-US" sz="800" dirty="0">
                <a:hlinkClick r:id="rId4"/>
              </a:rPr>
              <a:t>https://pubs.usgs.gov/circ/circ1139/</a:t>
            </a:r>
            <a:endParaRPr lang="en-US" sz="800" dirty="0"/>
          </a:p>
        </p:txBody>
      </p:sp>
    </p:spTree>
    <p:extLst>
      <p:ext uri="{BB962C8B-B14F-4D97-AF65-F5344CB8AC3E}">
        <p14:creationId xmlns:p14="http://schemas.microsoft.com/office/powerpoint/2010/main" val="2060133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B2306-5F6A-43FF-AA22-37E8E0BE3F65}"/>
              </a:ext>
            </a:extLst>
          </p:cNvPr>
          <p:cNvSpPr>
            <a:spLocks noGrp="1"/>
          </p:cNvSpPr>
          <p:nvPr>
            <p:ph type="title"/>
          </p:nvPr>
        </p:nvSpPr>
        <p:spPr/>
        <p:txBody>
          <a:bodyPr/>
          <a:lstStyle/>
          <a:p>
            <a:r>
              <a:rPr lang="en-US" dirty="0"/>
              <a:t>Changing Streams</a:t>
            </a:r>
          </a:p>
        </p:txBody>
      </p:sp>
      <p:sp>
        <p:nvSpPr>
          <p:cNvPr id="3" name="Content Placeholder 2">
            <a:extLst>
              <a:ext uri="{FF2B5EF4-FFF2-40B4-BE49-F238E27FC236}">
                <a16:creationId xmlns:a16="http://schemas.microsoft.com/office/drawing/2014/main" id="{035CCDAF-A415-4C5D-A85F-666943DAE871}"/>
              </a:ext>
            </a:extLst>
          </p:cNvPr>
          <p:cNvSpPr>
            <a:spLocks noGrp="1"/>
          </p:cNvSpPr>
          <p:nvPr>
            <p:ph idx="1"/>
          </p:nvPr>
        </p:nvSpPr>
        <p:spPr>
          <a:xfrm>
            <a:off x="5887092" y="1845734"/>
            <a:ext cx="5268588" cy="4023360"/>
          </a:xfrm>
        </p:spPr>
        <p:txBody>
          <a:bodyPr>
            <a:normAutofit fontScale="92500" lnSpcReduction="20000"/>
          </a:bodyPr>
          <a:lstStyle/>
          <a:p>
            <a:pPr>
              <a:buFont typeface="Arial" panose="020B0604020202020204" pitchFamily="34" charset="0"/>
              <a:buChar char="•"/>
            </a:pPr>
            <a:r>
              <a:rPr lang="en-US" dirty="0"/>
              <a:t>Where streamflow is generated in head-waters areas, the changes in streamflow between gaining and losing conditions may be particularly variable.</a:t>
            </a:r>
          </a:p>
          <a:p>
            <a:pPr>
              <a:buFont typeface="Arial" panose="020B0604020202020204" pitchFamily="34" charset="0"/>
              <a:buChar char="•"/>
            </a:pPr>
            <a:r>
              <a:rPr lang="en-US" dirty="0"/>
              <a:t>The headwaters segment of streams can be completely dry except during storm events or during certain seasons of the year when snowmelt or precipitation is sufficient to maintain continuous flow for days or weeks. During these times, the stream will lose water to the unsaturated zone beneath its bed. </a:t>
            </a:r>
          </a:p>
          <a:p>
            <a:pPr>
              <a:buFont typeface="Arial" panose="020B0604020202020204" pitchFamily="34" charset="0"/>
              <a:buChar char="•"/>
            </a:pPr>
            <a:r>
              <a:rPr lang="en-US" dirty="0"/>
              <a:t>However, as the water table rises through recharge in the headwaters area, the losing reach may become a gaining reach as the water table rises above the level of the stream. Under these conditions, the point where ground water first contributes to the stream gradually moves upstream.</a:t>
            </a:r>
          </a:p>
        </p:txBody>
      </p:sp>
      <p:pic>
        <p:nvPicPr>
          <p:cNvPr id="5122" name="Picture 2" descr="Figure-13">
            <a:extLst>
              <a:ext uri="{FF2B5EF4-FFF2-40B4-BE49-F238E27FC236}">
                <a16:creationId xmlns:a16="http://schemas.microsoft.com/office/drawing/2014/main" id="{9892E840-5E96-41CF-AE2A-64E0DBC79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564" y="1949244"/>
            <a:ext cx="4584093" cy="41752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44862AC-3743-4233-8BBB-D7D255EE1EBA}"/>
              </a:ext>
            </a:extLst>
          </p:cNvPr>
          <p:cNvSpPr/>
          <p:nvPr/>
        </p:nvSpPr>
        <p:spPr>
          <a:xfrm>
            <a:off x="5887092" y="5909041"/>
            <a:ext cx="1712328" cy="215444"/>
          </a:xfrm>
          <a:prstGeom prst="rect">
            <a:avLst/>
          </a:prstGeom>
        </p:spPr>
        <p:txBody>
          <a:bodyPr wrap="none">
            <a:spAutoFit/>
          </a:bodyPr>
          <a:lstStyle/>
          <a:p>
            <a:r>
              <a:rPr lang="en-US" sz="800" dirty="0">
                <a:hlinkClick r:id="rId3"/>
              </a:rPr>
              <a:t>https://pubs.usgs.gov/circ/circ1139/</a:t>
            </a:r>
            <a:endParaRPr lang="en-US" sz="800" dirty="0"/>
          </a:p>
        </p:txBody>
      </p:sp>
    </p:spTree>
    <p:extLst>
      <p:ext uri="{BB962C8B-B14F-4D97-AF65-F5344CB8AC3E}">
        <p14:creationId xmlns:p14="http://schemas.microsoft.com/office/powerpoint/2010/main" val="2547140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6" name="Straight Connector 25">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8A6555-7C5F-5FB6-8ED4-33CB8ABD6AEB}"/>
              </a:ext>
            </a:extLst>
          </p:cNvPr>
          <p:cNvSpPr>
            <a:spLocks noGrp="1"/>
          </p:cNvSpPr>
          <p:nvPr>
            <p:ph type="title"/>
          </p:nvPr>
        </p:nvSpPr>
        <p:spPr>
          <a:xfrm>
            <a:off x="7859485" y="634946"/>
            <a:ext cx="3690257" cy="1450757"/>
          </a:xfrm>
        </p:spPr>
        <p:txBody>
          <a:bodyPr vert="horz" lIns="91440" tIns="45720" rIns="91440" bIns="45720" rtlCol="0" anchor="b">
            <a:normAutofit/>
          </a:bodyPr>
          <a:lstStyle/>
          <a:p>
            <a:r>
              <a:rPr lang="en-US" dirty="0"/>
              <a:t>The constant movement…</a:t>
            </a:r>
          </a:p>
        </p:txBody>
      </p:sp>
      <p:pic>
        <p:nvPicPr>
          <p:cNvPr id="5" name="Content Placeholder 4">
            <a:extLst>
              <a:ext uri="{FF2B5EF4-FFF2-40B4-BE49-F238E27FC236}">
                <a16:creationId xmlns:a16="http://schemas.microsoft.com/office/drawing/2014/main" id="{E3583F3E-7BD0-215A-2CC1-359253EB3C29}"/>
              </a:ext>
            </a:extLst>
          </p:cNvPr>
          <p:cNvPicPr>
            <a:picLocks noGrp="1" noChangeAspect="1"/>
          </p:cNvPicPr>
          <p:nvPr>
            <p:ph sz="half" idx="1"/>
          </p:nvPr>
        </p:nvPicPr>
        <p:blipFill>
          <a:blip r:embed="rId3"/>
          <a:stretch>
            <a:fillRect/>
          </a:stretch>
        </p:blipFill>
        <p:spPr>
          <a:xfrm>
            <a:off x="633999" y="1405726"/>
            <a:ext cx="6909801" cy="3783116"/>
          </a:xfrm>
          <a:prstGeom prst="rect">
            <a:avLst/>
          </a:prstGeom>
        </p:spPr>
      </p:pic>
      <p:cxnSp>
        <p:nvCxnSpPr>
          <p:cNvPr id="28" name="Straight Connector 27">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BDF315F-EA69-CAEC-D8BC-53F492642E95}"/>
              </a:ext>
            </a:extLst>
          </p:cNvPr>
          <p:cNvSpPr>
            <a:spLocks noGrp="1"/>
          </p:cNvSpPr>
          <p:nvPr>
            <p:ph sz="half" idx="2"/>
          </p:nvPr>
        </p:nvSpPr>
        <p:spPr>
          <a:xfrm>
            <a:off x="7859485" y="2198914"/>
            <a:ext cx="3690257" cy="3670180"/>
          </a:xfrm>
        </p:spPr>
        <p:txBody>
          <a:bodyPr vert="horz" lIns="0" tIns="45720" rIns="0" bIns="45720" rtlCol="0">
            <a:normAutofit/>
          </a:bodyPr>
          <a:lstStyle/>
          <a:p>
            <a:pPr marL="0" indent="0">
              <a:buNone/>
            </a:pPr>
            <a:r>
              <a:rPr lang="en-US" dirty="0"/>
              <a:t>Sediment is constantly moving as a stream flows</a:t>
            </a:r>
          </a:p>
          <a:p>
            <a:pPr marL="0" indent="0">
              <a:buNone/>
            </a:pPr>
            <a:r>
              <a:rPr lang="en-US" dirty="0"/>
              <a:t>Movement depends on:</a:t>
            </a:r>
          </a:p>
          <a:p>
            <a:pPr lvl="1">
              <a:buFont typeface="Arial" panose="020B0604020202020204" pitchFamily="34" charset="0"/>
              <a:buChar char="•"/>
            </a:pPr>
            <a:r>
              <a:rPr lang="en-US" dirty="0"/>
              <a:t>Particle size</a:t>
            </a:r>
          </a:p>
          <a:p>
            <a:pPr lvl="1">
              <a:buFont typeface="Arial" panose="020B0604020202020204" pitchFamily="34" charset="0"/>
              <a:buChar char="•"/>
            </a:pPr>
            <a:r>
              <a:rPr lang="en-US" dirty="0"/>
              <a:t>Stream Flow rate</a:t>
            </a:r>
          </a:p>
          <a:p>
            <a:pPr lvl="1">
              <a:buFont typeface="Arial" panose="020B0604020202020204" pitchFamily="34" charset="0"/>
              <a:buChar char="•"/>
            </a:pPr>
            <a:r>
              <a:rPr lang="en-US" dirty="0"/>
              <a:t>Channel Characteristics</a:t>
            </a:r>
          </a:p>
          <a:p>
            <a:pPr lvl="1">
              <a:buFont typeface="Arial" panose="020B0604020202020204" pitchFamily="34" charset="0"/>
              <a:buChar char="•"/>
            </a:pPr>
            <a:r>
              <a:rPr lang="en-US" dirty="0"/>
              <a:t>Slope</a:t>
            </a:r>
          </a:p>
          <a:p>
            <a:pPr marL="0" indent="0">
              <a:buNone/>
            </a:pPr>
            <a:r>
              <a:rPr lang="en-US" dirty="0"/>
              <a:t>Location along the stream determines the biological communities </a:t>
            </a:r>
          </a:p>
          <a:p>
            <a:pPr marL="201168" lvl="1" indent="0">
              <a:buNone/>
            </a:pPr>
            <a:endParaRPr lang="en-US" dirty="0"/>
          </a:p>
          <a:p>
            <a:pPr marL="0" indent="0">
              <a:buNone/>
            </a:pPr>
            <a:endParaRPr lang="en-US" dirty="0"/>
          </a:p>
        </p:txBody>
      </p:sp>
      <p:sp>
        <p:nvSpPr>
          <p:cNvPr id="29" name="Rectangle 28">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B44B6807-F27B-B3BA-56FB-688DC4C82DE5}"/>
              </a:ext>
            </a:extLst>
          </p:cNvPr>
          <p:cNvSpPr txBox="1"/>
          <p:nvPr/>
        </p:nvSpPr>
        <p:spPr>
          <a:xfrm>
            <a:off x="758282" y="5954751"/>
            <a:ext cx="5611695" cy="261610"/>
          </a:xfrm>
          <a:prstGeom prst="rect">
            <a:avLst/>
          </a:prstGeom>
          <a:noFill/>
        </p:spPr>
        <p:txBody>
          <a:bodyPr wrap="square" rtlCol="0">
            <a:spAutoFit/>
          </a:bodyPr>
          <a:lstStyle/>
          <a:p>
            <a:r>
              <a:rPr lang="en-US" sz="1100" dirty="0">
                <a:hlinkClick r:id="rId4"/>
              </a:rPr>
              <a:t>https://www.geologyin.com/2016/01/how-do-streams-transport-and-deposit.html</a:t>
            </a:r>
            <a:r>
              <a:rPr lang="en-US" sz="1100" dirty="0"/>
              <a:t> </a:t>
            </a:r>
          </a:p>
        </p:txBody>
      </p:sp>
    </p:spTree>
    <p:extLst>
      <p:ext uri="{BB962C8B-B14F-4D97-AF65-F5344CB8AC3E}">
        <p14:creationId xmlns:p14="http://schemas.microsoft.com/office/powerpoint/2010/main" val="1865986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EE62-5714-3E5A-9BE2-8A9B6663AB8F}"/>
              </a:ext>
            </a:extLst>
          </p:cNvPr>
          <p:cNvSpPr>
            <a:spLocks noGrp="1"/>
          </p:cNvSpPr>
          <p:nvPr>
            <p:ph type="title"/>
          </p:nvPr>
        </p:nvSpPr>
        <p:spPr/>
        <p:txBody>
          <a:bodyPr/>
          <a:lstStyle/>
          <a:p>
            <a:r>
              <a:rPr lang="en-US" dirty="0"/>
              <a:t>What is a watershed?</a:t>
            </a:r>
          </a:p>
        </p:txBody>
      </p:sp>
      <p:sp>
        <p:nvSpPr>
          <p:cNvPr id="4" name="Content Placeholder 3">
            <a:extLst>
              <a:ext uri="{FF2B5EF4-FFF2-40B4-BE49-F238E27FC236}">
                <a16:creationId xmlns:a16="http://schemas.microsoft.com/office/drawing/2014/main" id="{173DCD1E-E9C5-1611-F200-AA318EF5E31A}"/>
              </a:ext>
            </a:extLst>
          </p:cNvPr>
          <p:cNvSpPr>
            <a:spLocks noGrp="1"/>
          </p:cNvSpPr>
          <p:nvPr>
            <p:ph sz="half" idx="1"/>
          </p:nvPr>
        </p:nvSpPr>
        <p:spPr/>
        <p:txBody>
          <a:bodyPr>
            <a:normAutofit lnSpcReduction="10000"/>
          </a:bodyPr>
          <a:lstStyle/>
          <a:p>
            <a:r>
              <a:rPr lang="en-US" dirty="0"/>
              <a:t>Watersheds are precipitation collectors</a:t>
            </a:r>
          </a:p>
          <a:p>
            <a:endParaRPr lang="en-US" dirty="0"/>
          </a:p>
          <a:p>
            <a:r>
              <a:rPr lang="en-US" dirty="0"/>
              <a:t>Size can range from a ditch/tributary up to river basin and up to oceanic size basins.</a:t>
            </a:r>
          </a:p>
          <a:p>
            <a:endParaRPr lang="en-US" dirty="0"/>
          </a:p>
          <a:p>
            <a:r>
              <a:rPr lang="en-US" dirty="0"/>
              <a:t>Groundwater tends to move with the watershed</a:t>
            </a:r>
          </a:p>
          <a:p>
            <a:endParaRPr lang="en-US" dirty="0"/>
          </a:p>
          <a:p>
            <a:r>
              <a:rPr lang="en-US" dirty="0"/>
              <a:t>Water quality in the watershed is determined by the land use and the entire reach of the drainage area</a:t>
            </a:r>
          </a:p>
        </p:txBody>
      </p:sp>
      <p:pic>
        <p:nvPicPr>
          <p:cNvPr id="9" name="Picture 8" descr="Map&#10;&#10;AI-generated content may be incorrect.">
            <a:extLst>
              <a:ext uri="{FF2B5EF4-FFF2-40B4-BE49-F238E27FC236}">
                <a16:creationId xmlns:a16="http://schemas.microsoft.com/office/drawing/2014/main" id="{6C110BF1-15B6-E420-9BE2-B77D906128A3}"/>
              </a:ext>
            </a:extLst>
          </p:cNvPr>
          <p:cNvPicPr>
            <a:picLocks noChangeAspect="1"/>
          </p:cNvPicPr>
          <p:nvPr/>
        </p:nvPicPr>
        <p:blipFill>
          <a:blip r:embed="rId3"/>
          <a:stretch>
            <a:fillRect/>
          </a:stretch>
        </p:blipFill>
        <p:spPr>
          <a:xfrm>
            <a:off x="6156963" y="1845734"/>
            <a:ext cx="5040284" cy="3621176"/>
          </a:xfrm>
          <a:prstGeom prst="rect">
            <a:avLst/>
          </a:prstGeom>
        </p:spPr>
      </p:pic>
      <p:pic>
        <p:nvPicPr>
          <p:cNvPr id="11" name="Picture 10" descr="Map&#10;&#10;AI-generated content may be incorrect.">
            <a:extLst>
              <a:ext uri="{FF2B5EF4-FFF2-40B4-BE49-F238E27FC236}">
                <a16:creationId xmlns:a16="http://schemas.microsoft.com/office/drawing/2014/main" id="{7355BDAF-8189-B5EF-A625-A96720DB987D}"/>
              </a:ext>
            </a:extLst>
          </p:cNvPr>
          <p:cNvPicPr>
            <a:picLocks noChangeAspect="1"/>
          </p:cNvPicPr>
          <p:nvPr/>
        </p:nvPicPr>
        <p:blipFill>
          <a:blip r:embed="rId4"/>
          <a:stretch>
            <a:fillRect/>
          </a:stretch>
        </p:blipFill>
        <p:spPr>
          <a:xfrm>
            <a:off x="6203535" y="1845733"/>
            <a:ext cx="5115636" cy="3580944"/>
          </a:xfrm>
          <a:prstGeom prst="rect">
            <a:avLst/>
          </a:prstGeom>
        </p:spPr>
      </p:pic>
      <p:pic>
        <p:nvPicPr>
          <p:cNvPr id="13" name="Picture 12">
            <a:extLst>
              <a:ext uri="{FF2B5EF4-FFF2-40B4-BE49-F238E27FC236}">
                <a16:creationId xmlns:a16="http://schemas.microsoft.com/office/drawing/2014/main" id="{4E021585-72D2-5F31-36B7-3E18D81330D8}"/>
              </a:ext>
            </a:extLst>
          </p:cNvPr>
          <p:cNvPicPr>
            <a:picLocks noChangeAspect="1"/>
          </p:cNvPicPr>
          <p:nvPr/>
        </p:nvPicPr>
        <p:blipFill>
          <a:blip r:embed="rId5"/>
          <a:stretch>
            <a:fillRect/>
          </a:stretch>
        </p:blipFill>
        <p:spPr>
          <a:xfrm>
            <a:off x="6176250" y="1888006"/>
            <a:ext cx="5170206" cy="3687278"/>
          </a:xfrm>
          <a:prstGeom prst="rect">
            <a:avLst/>
          </a:prstGeom>
        </p:spPr>
      </p:pic>
      <p:sp>
        <p:nvSpPr>
          <p:cNvPr id="15" name="Content Placeholder 14">
            <a:extLst>
              <a:ext uri="{FF2B5EF4-FFF2-40B4-BE49-F238E27FC236}">
                <a16:creationId xmlns:a16="http://schemas.microsoft.com/office/drawing/2014/main" id="{CCA54AC0-DBA5-5238-0009-9A0DC1E21E33}"/>
              </a:ext>
            </a:extLst>
          </p:cNvPr>
          <p:cNvSpPr>
            <a:spLocks noGrp="1"/>
          </p:cNvSpPr>
          <p:nvPr>
            <p:ph sz="half" idx="2"/>
          </p:nvPr>
        </p:nvSpPr>
        <p:spPr/>
        <p:txBody>
          <a:bodyPr>
            <a:normAutofit lnSpcReduction="10000"/>
          </a:bodyPr>
          <a:lstStyle/>
          <a:p>
            <a:endParaRPr lang="en-US" dirty="0"/>
          </a:p>
        </p:txBody>
      </p:sp>
    </p:spTree>
    <p:extLst>
      <p:ext uri="{BB962C8B-B14F-4D97-AF65-F5344CB8AC3E}">
        <p14:creationId xmlns:p14="http://schemas.microsoft.com/office/powerpoint/2010/main" val="103899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63AB-4343-3571-D7B7-0F849ABE22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AE529F-F6ED-A674-0D14-DCE5877F1755}"/>
              </a:ext>
            </a:extLst>
          </p:cNvPr>
          <p:cNvSpPr>
            <a:spLocks noGrp="1"/>
          </p:cNvSpPr>
          <p:nvPr>
            <p:ph type="ctrTitle"/>
          </p:nvPr>
        </p:nvSpPr>
        <p:spPr/>
        <p:txBody>
          <a:bodyPr/>
          <a:lstStyle/>
          <a:p>
            <a:pPr algn="ctr"/>
            <a:r>
              <a:rPr lang="en-US" dirty="0"/>
              <a:t>Biogeochemical Cycles </a:t>
            </a:r>
          </a:p>
        </p:txBody>
      </p:sp>
      <p:sp>
        <p:nvSpPr>
          <p:cNvPr id="5" name="Subtitle 4">
            <a:extLst>
              <a:ext uri="{FF2B5EF4-FFF2-40B4-BE49-F238E27FC236}">
                <a16:creationId xmlns:a16="http://schemas.microsoft.com/office/drawing/2014/main" id="{88A3A2E1-1EF6-E9DD-D88A-0FB6228B59D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62520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FA9FF-B716-A429-8226-435E855034F5}"/>
              </a:ext>
            </a:extLst>
          </p:cNvPr>
          <p:cNvSpPr>
            <a:spLocks noGrp="1"/>
          </p:cNvSpPr>
          <p:nvPr>
            <p:ph type="title"/>
          </p:nvPr>
        </p:nvSpPr>
        <p:spPr/>
        <p:txBody>
          <a:bodyPr/>
          <a:lstStyle/>
          <a:p>
            <a:r>
              <a:rPr lang="en-US" dirty="0"/>
              <a:t>Carbon Cycle</a:t>
            </a:r>
          </a:p>
        </p:txBody>
      </p:sp>
      <p:sp>
        <p:nvSpPr>
          <p:cNvPr id="4" name="Content Placeholder 3">
            <a:extLst>
              <a:ext uri="{FF2B5EF4-FFF2-40B4-BE49-F238E27FC236}">
                <a16:creationId xmlns:a16="http://schemas.microsoft.com/office/drawing/2014/main" id="{C9C333A2-EB0A-3910-B865-A9215DC9770B}"/>
              </a:ext>
            </a:extLst>
          </p:cNvPr>
          <p:cNvSpPr>
            <a:spLocks noGrp="1"/>
          </p:cNvSpPr>
          <p:nvPr>
            <p:ph sz="half" idx="1"/>
          </p:nvPr>
        </p:nvSpPr>
        <p:spPr/>
        <p:txBody>
          <a:bodyPr/>
          <a:lstStyle/>
          <a:p>
            <a:r>
              <a:rPr lang="en-US" dirty="0"/>
              <a:t>Carbon dioxide can contribute to greenhouse gases and climate change</a:t>
            </a:r>
          </a:p>
          <a:p>
            <a:endParaRPr lang="en-US" dirty="0"/>
          </a:p>
          <a:p>
            <a:r>
              <a:rPr lang="en-US" dirty="0"/>
              <a:t>Bio-retention BMPs use the carbon cycle to function</a:t>
            </a:r>
          </a:p>
        </p:txBody>
      </p:sp>
      <p:pic>
        <p:nvPicPr>
          <p:cNvPr id="9" name="Content Placeholder 8">
            <a:extLst>
              <a:ext uri="{FF2B5EF4-FFF2-40B4-BE49-F238E27FC236}">
                <a16:creationId xmlns:a16="http://schemas.microsoft.com/office/drawing/2014/main" id="{29BF3C0A-06AF-C503-C2D6-5EB5B7903D16}"/>
              </a:ext>
            </a:extLst>
          </p:cNvPr>
          <p:cNvPicPr>
            <a:picLocks noGrp="1" noChangeAspect="1"/>
          </p:cNvPicPr>
          <p:nvPr>
            <p:ph sz="half" idx="2"/>
          </p:nvPr>
        </p:nvPicPr>
        <p:blipFill>
          <a:blip r:embed="rId2"/>
          <a:stretch>
            <a:fillRect/>
          </a:stretch>
        </p:blipFill>
        <p:spPr>
          <a:xfrm>
            <a:off x="6175663" y="1803331"/>
            <a:ext cx="5285510" cy="4377062"/>
          </a:xfrm>
          <a:prstGeom prst="rect">
            <a:avLst/>
          </a:prstGeom>
        </p:spPr>
      </p:pic>
    </p:spTree>
    <p:extLst>
      <p:ext uri="{BB962C8B-B14F-4D97-AF65-F5344CB8AC3E}">
        <p14:creationId xmlns:p14="http://schemas.microsoft.com/office/powerpoint/2010/main" val="3813773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3F71-B202-2977-A059-92C4D9B1C1D7}"/>
              </a:ext>
            </a:extLst>
          </p:cNvPr>
          <p:cNvSpPr>
            <a:spLocks noGrp="1"/>
          </p:cNvSpPr>
          <p:nvPr>
            <p:ph type="title"/>
          </p:nvPr>
        </p:nvSpPr>
        <p:spPr/>
        <p:txBody>
          <a:bodyPr/>
          <a:lstStyle/>
          <a:p>
            <a:r>
              <a:rPr lang="en-US" dirty="0"/>
              <a:t>Nitrogen Cycle</a:t>
            </a:r>
          </a:p>
        </p:txBody>
      </p:sp>
      <p:pic>
        <p:nvPicPr>
          <p:cNvPr id="1026" name="Picture 2" descr="Chart showing the basic overview of the nitrogen cycle">
            <a:extLst>
              <a:ext uri="{FF2B5EF4-FFF2-40B4-BE49-F238E27FC236}">
                <a16:creationId xmlns:a16="http://schemas.microsoft.com/office/drawing/2014/main" id="{EE7C924E-29CB-C07E-7135-C078C644871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97678" y="2076451"/>
            <a:ext cx="6337282" cy="356235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E3E5EEE5-8B1A-F39E-E6EA-350E2EA5288F}"/>
              </a:ext>
            </a:extLst>
          </p:cNvPr>
          <p:cNvSpPr>
            <a:spLocks noGrp="1"/>
          </p:cNvSpPr>
          <p:nvPr>
            <p:ph sz="half" idx="2"/>
          </p:nvPr>
        </p:nvSpPr>
        <p:spPr>
          <a:xfrm>
            <a:off x="7264400" y="1845735"/>
            <a:ext cx="3891280" cy="4023360"/>
          </a:xfrm>
        </p:spPr>
        <p:txBody>
          <a:bodyPr/>
          <a:lstStyle/>
          <a:p>
            <a:r>
              <a:rPr lang="en-US" dirty="0"/>
              <a:t>Nitrate is a major contaminate of groundwater and surface water</a:t>
            </a:r>
          </a:p>
          <a:p>
            <a:endParaRPr lang="en-US" dirty="0"/>
          </a:p>
          <a:p>
            <a:r>
              <a:rPr lang="en-US" dirty="0"/>
              <a:t>Excessive nitrogen can cause algal blooms in surface water </a:t>
            </a:r>
          </a:p>
          <a:p>
            <a:endParaRPr lang="en-US" dirty="0"/>
          </a:p>
          <a:p>
            <a:r>
              <a:rPr lang="en-US" dirty="0"/>
              <a:t>Drinking water can be contaminated by nitrates and cause health effects for infants</a:t>
            </a:r>
          </a:p>
        </p:txBody>
      </p:sp>
      <p:sp>
        <p:nvSpPr>
          <p:cNvPr id="6" name="TextBox 5">
            <a:extLst>
              <a:ext uri="{FF2B5EF4-FFF2-40B4-BE49-F238E27FC236}">
                <a16:creationId xmlns:a16="http://schemas.microsoft.com/office/drawing/2014/main" id="{40FB6CBA-27D3-9788-99B3-CCD6DBCBFD47}"/>
              </a:ext>
            </a:extLst>
          </p:cNvPr>
          <p:cNvSpPr txBox="1"/>
          <p:nvPr/>
        </p:nvSpPr>
        <p:spPr>
          <a:xfrm>
            <a:off x="592666" y="5808133"/>
            <a:ext cx="6671733" cy="276999"/>
          </a:xfrm>
          <a:prstGeom prst="rect">
            <a:avLst/>
          </a:prstGeom>
          <a:noFill/>
        </p:spPr>
        <p:txBody>
          <a:bodyPr wrap="square" rtlCol="0">
            <a:spAutoFit/>
          </a:bodyPr>
          <a:lstStyle/>
          <a:p>
            <a:r>
              <a:rPr lang="en-US" sz="1200" dirty="0">
                <a:hlinkClick r:id="rId3"/>
              </a:rPr>
              <a:t>https://www.usgs.gov/media/images/basic-overview-nitrogen-cycle</a:t>
            </a:r>
            <a:r>
              <a:rPr lang="en-US" sz="1200" dirty="0"/>
              <a:t> </a:t>
            </a:r>
          </a:p>
        </p:txBody>
      </p:sp>
    </p:spTree>
    <p:extLst>
      <p:ext uri="{BB962C8B-B14F-4D97-AF65-F5344CB8AC3E}">
        <p14:creationId xmlns:p14="http://schemas.microsoft.com/office/powerpoint/2010/main" val="3980138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72CE4-C997-6883-87A5-260D3BE2D3B6}"/>
              </a:ext>
            </a:extLst>
          </p:cNvPr>
          <p:cNvSpPr>
            <a:spLocks noGrp="1"/>
          </p:cNvSpPr>
          <p:nvPr>
            <p:ph type="title"/>
          </p:nvPr>
        </p:nvSpPr>
        <p:spPr/>
        <p:txBody>
          <a:bodyPr/>
          <a:lstStyle/>
          <a:p>
            <a:r>
              <a:rPr lang="en-US" dirty="0"/>
              <a:t>Phosphorus Cycle</a:t>
            </a:r>
          </a:p>
        </p:txBody>
      </p:sp>
      <p:sp>
        <p:nvSpPr>
          <p:cNvPr id="4" name="Content Placeholder 3">
            <a:extLst>
              <a:ext uri="{FF2B5EF4-FFF2-40B4-BE49-F238E27FC236}">
                <a16:creationId xmlns:a16="http://schemas.microsoft.com/office/drawing/2014/main" id="{1BBDDEFC-DE01-3D7B-738F-A70E97C21779}"/>
              </a:ext>
            </a:extLst>
          </p:cNvPr>
          <p:cNvSpPr>
            <a:spLocks noGrp="1"/>
          </p:cNvSpPr>
          <p:nvPr>
            <p:ph sz="half" idx="2"/>
          </p:nvPr>
        </p:nvSpPr>
        <p:spPr>
          <a:xfrm>
            <a:off x="7535332" y="1845735"/>
            <a:ext cx="3620347" cy="4023360"/>
          </a:xfrm>
        </p:spPr>
        <p:txBody>
          <a:bodyPr/>
          <a:lstStyle/>
          <a:p>
            <a:r>
              <a:rPr lang="en-US" dirty="0"/>
              <a:t>Phosphorus enters surface water mainly through runoff, but groundwater can contribute. </a:t>
            </a:r>
          </a:p>
          <a:p>
            <a:endParaRPr lang="en-US" dirty="0"/>
          </a:p>
          <a:p>
            <a:r>
              <a:rPr lang="en-US" dirty="0"/>
              <a:t>Phosphorus can be dissolved but also through sediment</a:t>
            </a:r>
          </a:p>
          <a:p>
            <a:endParaRPr lang="en-US" dirty="0"/>
          </a:p>
          <a:p>
            <a:r>
              <a:rPr lang="en-US" dirty="0"/>
              <a:t>In surface water: limiting nutrient that causes the algae blooms </a:t>
            </a:r>
          </a:p>
        </p:txBody>
      </p:sp>
      <p:pic>
        <p:nvPicPr>
          <p:cNvPr id="7" name="Content Placeholder 6">
            <a:extLst>
              <a:ext uri="{FF2B5EF4-FFF2-40B4-BE49-F238E27FC236}">
                <a16:creationId xmlns:a16="http://schemas.microsoft.com/office/drawing/2014/main" id="{1B2123D8-B982-05E9-48B3-96A8B4502ECD}"/>
              </a:ext>
            </a:extLst>
          </p:cNvPr>
          <p:cNvPicPr>
            <a:picLocks noGrp="1" noChangeAspect="1"/>
          </p:cNvPicPr>
          <p:nvPr>
            <p:ph sz="half" idx="1"/>
          </p:nvPr>
        </p:nvPicPr>
        <p:blipFill>
          <a:blip r:embed="rId2"/>
          <a:stretch>
            <a:fillRect/>
          </a:stretch>
        </p:blipFill>
        <p:spPr>
          <a:xfrm>
            <a:off x="947640" y="1846155"/>
            <a:ext cx="5777686" cy="4022940"/>
          </a:xfrm>
          <a:prstGeom prst="rect">
            <a:avLst/>
          </a:prstGeom>
        </p:spPr>
      </p:pic>
    </p:spTree>
    <p:extLst>
      <p:ext uri="{BB962C8B-B14F-4D97-AF65-F5344CB8AC3E}">
        <p14:creationId xmlns:p14="http://schemas.microsoft.com/office/powerpoint/2010/main" val="990283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CA062B-4293-70D8-0206-7C482E426EC6}"/>
              </a:ext>
            </a:extLst>
          </p:cNvPr>
          <p:cNvSpPr>
            <a:spLocks noGrp="1"/>
          </p:cNvSpPr>
          <p:nvPr>
            <p:ph type="title"/>
          </p:nvPr>
        </p:nvSpPr>
        <p:spPr>
          <a:xfrm>
            <a:off x="965201" y="643467"/>
            <a:ext cx="6255026" cy="5054008"/>
          </a:xfrm>
        </p:spPr>
        <p:txBody>
          <a:bodyPr vert="horz" lIns="91440" tIns="45720" rIns="91440" bIns="45720" rtlCol="0" anchor="ctr">
            <a:normAutofit/>
          </a:bodyPr>
          <a:lstStyle/>
          <a:p>
            <a:pPr algn="r"/>
            <a:r>
              <a:rPr lang="en-US" sz="7400" dirty="0">
                <a:solidFill>
                  <a:schemeClr val="tx1">
                    <a:lumMod val="85000"/>
                    <a:lumOff val="15000"/>
                  </a:schemeClr>
                </a:solidFill>
              </a:rPr>
              <a:t>Biogeochemical Cycles </a:t>
            </a:r>
          </a:p>
        </p:txBody>
      </p:sp>
      <p:sp>
        <p:nvSpPr>
          <p:cNvPr id="3" name="Content Placeholder 2">
            <a:extLst>
              <a:ext uri="{FF2B5EF4-FFF2-40B4-BE49-F238E27FC236}">
                <a16:creationId xmlns:a16="http://schemas.microsoft.com/office/drawing/2014/main" id="{2BB4387A-D94F-C016-4E08-C08A0AA652D5}"/>
              </a:ext>
            </a:extLst>
          </p:cNvPr>
          <p:cNvSpPr>
            <a:spLocks noGrp="1"/>
          </p:cNvSpPr>
          <p:nvPr>
            <p:ph idx="1"/>
          </p:nvPr>
        </p:nvSpPr>
        <p:spPr>
          <a:xfrm>
            <a:off x="7870995" y="643467"/>
            <a:ext cx="3341488" cy="5054008"/>
          </a:xfrm>
        </p:spPr>
        <p:txBody>
          <a:bodyPr vert="horz" lIns="91440" tIns="45720" rIns="91440" bIns="45720" rtlCol="0" anchor="ctr">
            <a:normAutofit/>
          </a:bodyPr>
          <a:lstStyle/>
          <a:p>
            <a:pPr marL="0" indent="0">
              <a:buNone/>
            </a:pPr>
            <a:r>
              <a:rPr lang="en-US" sz="2400" cap="all" spc="200" dirty="0">
                <a:solidFill>
                  <a:schemeClr val="tx2"/>
                </a:solidFill>
                <a:latin typeface="+mj-lt"/>
              </a:rPr>
              <a:t>The biogeochemical process work together and determine the health of the stream and watershed. </a:t>
            </a:r>
          </a:p>
        </p:txBody>
      </p:sp>
      <p:cxnSp>
        <p:nvCxnSpPr>
          <p:cNvPr id="16" name="Straight Connector 15">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094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2509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6CD522-9660-40ED-9DB5-6A35384ECAC6}"/>
              </a:ext>
            </a:extLst>
          </p:cNvPr>
          <p:cNvSpPr>
            <a:spLocks noGrp="1"/>
          </p:cNvSpPr>
          <p:nvPr>
            <p:ph type="ctrTitle"/>
          </p:nvPr>
        </p:nvSpPr>
        <p:spPr/>
        <p:txBody>
          <a:bodyPr/>
          <a:lstStyle/>
          <a:p>
            <a:pPr algn="ctr"/>
            <a:r>
              <a:rPr lang="en-US" dirty="0"/>
              <a:t>BMPs and Drinking/Source Water</a:t>
            </a:r>
          </a:p>
        </p:txBody>
      </p:sp>
      <p:sp>
        <p:nvSpPr>
          <p:cNvPr id="5" name="Subtitle 4">
            <a:extLst>
              <a:ext uri="{FF2B5EF4-FFF2-40B4-BE49-F238E27FC236}">
                <a16:creationId xmlns:a16="http://schemas.microsoft.com/office/drawing/2014/main" id="{FC642C68-B721-479A-B019-84A0BDB884E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8078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C33BF9DD-8A45-4EEE-B231-0A14D322E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70CE09-864A-1057-E2CE-BA940A66EF9A}"/>
              </a:ext>
            </a:extLst>
          </p:cNvPr>
          <p:cNvSpPr>
            <a:spLocks noGrp="1"/>
          </p:cNvSpPr>
          <p:nvPr>
            <p:ph type="title"/>
          </p:nvPr>
        </p:nvSpPr>
        <p:spPr>
          <a:xfrm>
            <a:off x="4974771" y="634946"/>
            <a:ext cx="6574972" cy="1450757"/>
          </a:xfrm>
        </p:spPr>
        <p:txBody>
          <a:bodyPr vert="horz" lIns="91440" tIns="45720" rIns="91440" bIns="45720" rtlCol="0" anchor="b">
            <a:normAutofit/>
          </a:bodyPr>
          <a:lstStyle/>
          <a:p>
            <a:r>
              <a:rPr lang="en-US" sz="4100"/>
              <a:t>Where does your drinking water come from in Delaware?</a:t>
            </a:r>
          </a:p>
        </p:txBody>
      </p:sp>
      <p:pic>
        <p:nvPicPr>
          <p:cNvPr id="6" name="Content Placeholder 5" descr="Map&#10;&#10;AI-generated content may be incorrect.">
            <a:extLst>
              <a:ext uri="{FF2B5EF4-FFF2-40B4-BE49-F238E27FC236}">
                <a16:creationId xmlns:a16="http://schemas.microsoft.com/office/drawing/2014/main" id="{187C0EAB-7BD7-4626-ADD4-ADA5A6B42FD0}"/>
              </a:ext>
            </a:extLst>
          </p:cNvPr>
          <p:cNvPicPr>
            <a:picLocks noGrp="1" noChangeAspect="1"/>
          </p:cNvPicPr>
          <p:nvPr>
            <p:ph sz="half" idx="2"/>
          </p:nvPr>
        </p:nvPicPr>
        <p:blipFill>
          <a:blip r:embed="rId2"/>
          <a:stretch>
            <a:fillRect/>
          </a:stretch>
        </p:blipFill>
        <p:spPr>
          <a:xfrm>
            <a:off x="1133337" y="640081"/>
            <a:ext cx="3002638" cy="5314406"/>
          </a:xfrm>
          <a:prstGeom prst="rect">
            <a:avLst/>
          </a:prstGeom>
        </p:spPr>
      </p:pic>
      <p:cxnSp>
        <p:nvCxnSpPr>
          <p:cNvPr id="19" name="Straight Connector 18">
            <a:extLst>
              <a:ext uri="{FF2B5EF4-FFF2-40B4-BE49-F238E27FC236}">
                <a16:creationId xmlns:a16="http://schemas.microsoft.com/office/drawing/2014/main" id="{9020DCC9-F851-4562-BB20-1AB3C51BF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7470FB-D6C2-7B3B-819F-B09A0CDCD27B}"/>
              </a:ext>
            </a:extLst>
          </p:cNvPr>
          <p:cNvSpPr>
            <a:spLocks noGrp="1"/>
          </p:cNvSpPr>
          <p:nvPr>
            <p:ph sz="half" idx="1"/>
          </p:nvPr>
        </p:nvSpPr>
        <p:spPr>
          <a:xfrm>
            <a:off x="4974769" y="2198914"/>
            <a:ext cx="6574973" cy="3670180"/>
          </a:xfrm>
        </p:spPr>
        <p:txBody>
          <a:bodyPr vert="horz" lIns="0" tIns="45720" rIns="0" bIns="45720" rtlCol="0">
            <a:normAutofit lnSpcReduction="10000"/>
          </a:bodyPr>
          <a:lstStyle/>
          <a:p>
            <a:r>
              <a:rPr lang="en-US" dirty="0"/>
              <a:t>North of the C&amp;D Canal</a:t>
            </a:r>
          </a:p>
          <a:p>
            <a:pPr lvl="1"/>
            <a:r>
              <a:rPr lang="en-US" dirty="0"/>
              <a:t>Surface Water from White Clay Creek, Brandywine Creek, </a:t>
            </a:r>
            <a:r>
              <a:rPr lang="en-US" dirty="0" err="1"/>
              <a:t>Smalleys</a:t>
            </a:r>
            <a:r>
              <a:rPr lang="en-US" dirty="0"/>
              <a:t> Pond</a:t>
            </a:r>
          </a:p>
          <a:p>
            <a:pPr lvl="1"/>
            <a:r>
              <a:rPr lang="en-US" dirty="0"/>
              <a:t>Reservoirs – Hoopes Reservoir and Newark Reservoir</a:t>
            </a:r>
          </a:p>
          <a:p>
            <a:pPr lvl="1"/>
            <a:r>
              <a:rPr lang="en-US" dirty="0"/>
              <a:t>Groundwater </a:t>
            </a:r>
          </a:p>
          <a:p>
            <a:pPr lvl="2"/>
            <a:r>
              <a:rPr lang="en-US" dirty="0"/>
              <a:t>Public Supply</a:t>
            </a:r>
          </a:p>
          <a:p>
            <a:pPr lvl="2"/>
            <a:r>
              <a:rPr lang="en-US" dirty="0"/>
              <a:t>Domestic Supply</a:t>
            </a:r>
          </a:p>
          <a:p>
            <a:endParaRPr lang="en-US" sz="1200" dirty="0"/>
          </a:p>
          <a:p>
            <a:r>
              <a:rPr lang="en-US" dirty="0"/>
              <a:t>South of the C&amp;D Canal</a:t>
            </a:r>
          </a:p>
          <a:p>
            <a:pPr lvl="1"/>
            <a:r>
              <a:rPr lang="en-US" dirty="0"/>
              <a:t>Groundwater </a:t>
            </a:r>
          </a:p>
          <a:p>
            <a:pPr lvl="2"/>
            <a:r>
              <a:rPr lang="en-US" dirty="0"/>
              <a:t>Public Supply</a:t>
            </a:r>
          </a:p>
          <a:p>
            <a:pPr lvl="2"/>
            <a:r>
              <a:rPr lang="en-US" dirty="0"/>
              <a:t>Domestic Supply</a:t>
            </a:r>
          </a:p>
        </p:txBody>
      </p:sp>
      <p:sp>
        <p:nvSpPr>
          <p:cNvPr id="21" name="Rectangle 20">
            <a:extLst>
              <a:ext uri="{FF2B5EF4-FFF2-40B4-BE49-F238E27FC236}">
                <a16:creationId xmlns:a16="http://schemas.microsoft.com/office/drawing/2014/main" id="{D5FBCAC9-BD8B-4F3B-AD74-EF37D421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9556C5A8-AD7E-4CE7-87BE-9EA3B5E1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2816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C33BF9DD-8A45-4EEE-B231-0A14D322E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A3DF6E-CE81-3D06-D062-A2AB9C9B0FCF}"/>
              </a:ext>
            </a:extLst>
          </p:cNvPr>
          <p:cNvSpPr>
            <a:spLocks noGrp="1"/>
          </p:cNvSpPr>
          <p:nvPr>
            <p:ph type="title"/>
          </p:nvPr>
        </p:nvSpPr>
        <p:spPr>
          <a:xfrm>
            <a:off x="4974771" y="634946"/>
            <a:ext cx="6574972" cy="1450757"/>
          </a:xfrm>
        </p:spPr>
        <p:txBody>
          <a:bodyPr vert="horz" lIns="91440" tIns="45720" rIns="91440" bIns="45720" rtlCol="0" anchor="b">
            <a:normAutofit fontScale="90000"/>
          </a:bodyPr>
          <a:lstStyle/>
          <a:p>
            <a:r>
              <a:rPr lang="en-US" dirty="0"/>
              <a:t>Source Water Protection and Wellhead Protection Areas</a:t>
            </a:r>
          </a:p>
        </p:txBody>
      </p:sp>
      <p:pic>
        <p:nvPicPr>
          <p:cNvPr id="5" name="Content Placeholder 5" descr="Map&#10;&#10;AI-generated content may be incorrect.">
            <a:extLst>
              <a:ext uri="{FF2B5EF4-FFF2-40B4-BE49-F238E27FC236}">
                <a16:creationId xmlns:a16="http://schemas.microsoft.com/office/drawing/2014/main" id="{354FF24B-6577-871F-EC7E-FF27BA26DDD4}"/>
              </a:ext>
            </a:extLst>
          </p:cNvPr>
          <p:cNvPicPr>
            <a:picLocks noGrp="1" noChangeAspect="1"/>
          </p:cNvPicPr>
          <p:nvPr>
            <p:ph sz="half" idx="2"/>
          </p:nvPr>
        </p:nvPicPr>
        <p:blipFill>
          <a:blip r:embed="rId2"/>
          <a:stretch>
            <a:fillRect/>
          </a:stretch>
        </p:blipFill>
        <p:spPr>
          <a:xfrm>
            <a:off x="1133337" y="640081"/>
            <a:ext cx="3002638" cy="5314406"/>
          </a:xfrm>
          <a:prstGeom prst="rect">
            <a:avLst/>
          </a:prstGeom>
        </p:spPr>
      </p:pic>
      <p:cxnSp>
        <p:nvCxnSpPr>
          <p:cNvPr id="18" name="Straight Connector 17">
            <a:extLst>
              <a:ext uri="{FF2B5EF4-FFF2-40B4-BE49-F238E27FC236}">
                <a16:creationId xmlns:a16="http://schemas.microsoft.com/office/drawing/2014/main" id="{9020DCC9-F851-4562-BB20-1AB3C51BF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65A15F9-EA40-207E-6E78-5B8642C3BE75}"/>
              </a:ext>
            </a:extLst>
          </p:cNvPr>
          <p:cNvSpPr>
            <a:spLocks noGrp="1"/>
          </p:cNvSpPr>
          <p:nvPr>
            <p:ph sz="half" idx="1"/>
          </p:nvPr>
        </p:nvSpPr>
        <p:spPr>
          <a:xfrm>
            <a:off x="4974769" y="2198914"/>
            <a:ext cx="6574973" cy="3670180"/>
          </a:xfrm>
        </p:spPr>
        <p:txBody>
          <a:bodyPr vert="horz" lIns="0" tIns="45720" rIns="0" bIns="45720" rtlCol="0">
            <a:normAutofit/>
          </a:bodyPr>
          <a:lstStyle/>
          <a:p>
            <a:r>
              <a:rPr lang="en-US" dirty="0"/>
              <a:t>Wellhead Protection Areas are areas around a public drinking water well that are protected to help protect drinking water</a:t>
            </a:r>
          </a:p>
          <a:p>
            <a:endParaRPr lang="en-US" dirty="0"/>
          </a:p>
          <a:p>
            <a:r>
              <a:rPr lang="en-US" dirty="0"/>
              <a:t>Surface water providers use a watershed approach to protect drinking water</a:t>
            </a:r>
          </a:p>
          <a:p>
            <a:endParaRPr lang="en-US" dirty="0"/>
          </a:p>
          <a:p>
            <a:r>
              <a:rPr lang="en-US" dirty="0"/>
              <a:t>BMPs are implemented in these areas to help improve water quality</a:t>
            </a:r>
          </a:p>
        </p:txBody>
      </p:sp>
      <p:sp>
        <p:nvSpPr>
          <p:cNvPr id="20" name="Rectangle 19">
            <a:extLst>
              <a:ext uri="{FF2B5EF4-FFF2-40B4-BE49-F238E27FC236}">
                <a16:creationId xmlns:a16="http://schemas.microsoft.com/office/drawing/2014/main" id="{D5FBCAC9-BD8B-4F3B-AD74-EF37D421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9556C5A8-AD7E-4CE7-87BE-9EA3B5E1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83201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b="7735"/>
          <a:stretch/>
        </p:blipFill>
        <p:spPr>
          <a:xfrm>
            <a:off x="825499" y="-143293"/>
            <a:ext cx="10807701" cy="7122657"/>
          </a:xfrm>
          <a:prstGeom prst="rect">
            <a:avLst/>
          </a:prstGeom>
        </p:spPr>
      </p:pic>
      <p:pic>
        <p:nvPicPr>
          <p:cNvPr id="14" name="Picture 13"/>
          <p:cNvPicPr>
            <a:picLocks noChangeAspect="1"/>
          </p:cNvPicPr>
          <p:nvPr/>
        </p:nvPicPr>
        <p:blipFill rotWithShape="1">
          <a:blip r:embed="rId5">
            <a:extLst>
              <a:ext uri="{28A0092B-C50C-407E-A947-70E740481C1C}">
                <a14:useLocalDpi xmlns:a14="http://schemas.microsoft.com/office/drawing/2010/main" val="0"/>
              </a:ext>
            </a:extLst>
          </a:blip>
          <a:srcRect b="7735"/>
          <a:stretch/>
        </p:blipFill>
        <p:spPr>
          <a:xfrm>
            <a:off x="825499" y="-143293"/>
            <a:ext cx="10807702" cy="7122658"/>
          </a:xfrm>
          <a:prstGeom prst="rect">
            <a:avLst/>
          </a:prstGeom>
        </p:spPr>
      </p:pic>
      <p:pic>
        <p:nvPicPr>
          <p:cNvPr id="15" name="Picture 14"/>
          <p:cNvPicPr>
            <a:picLocks noChangeAspect="1"/>
          </p:cNvPicPr>
          <p:nvPr/>
        </p:nvPicPr>
        <p:blipFill rotWithShape="1">
          <a:blip r:embed="rId6">
            <a:extLst>
              <a:ext uri="{28A0092B-C50C-407E-A947-70E740481C1C}">
                <a14:useLocalDpi xmlns:a14="http://schemas.microsoft.com/office/drawing/2010/main" val="0"/>
              </a:ext>
            </a:extLst>
          </a:blip>
          <a:srcRect b="7735"/>
          <a:stretch/>
        </p:blipFill>
        <p:spPr>
          <a:xfrm>
            <a:off x="825499" y="-143293"/>
            <a:ext cx="10807702" cy="7122658"/>
          </a:xfrm>
          <a:prstGeom prst="rect">
            <a:avLst/>
          </a:prstGeom>
        </p:spPr>
      </p:pic>
      <p:pic>
        <p:nvPicPr>
          <p:cNvPr id="16" name="Picture 15"/>
          <p:cNvPicPr>
            <a:picLocks noChangeAspect="1"/>
          </p:cNvPicPr>
          <p:nvPr/>
        </p:nvPicPr>
        <p:blipFill rotWithShape="1">
          <a:blip r:embed="rId7">
            <a:extLst>
              <a:ext uri="{28A0092B-C50C-407E-A947-70E740481C1C}">
                <a14:useLocalDpi xmlns:a14="http://schemas.microsoft.com/office/drawing/2010/main" val="0"/>
              </a:ext>
            </a:extLst>
          </a:blip>
          <a:srcRect b="9102"/>
          <a:stretch/>
        </p:blipFill>
        <p:spPr>
          <a:xfrm>
            <a:off x="825499" y="-127908"/>
            <a:ext cx="10807702" cy="7017088"/>
          </a:xfrm>
          <a:prstGeom prst="rect">
            <a:avLst/>
          </a:prstGeom>
        </p:spPr>
      </p:pic>
      <p:pic>
        <p:nvPicPr>
          <p:cNvPr id="17" name="Picture 16"/>
          <p:cNvPicPr>
            <a:picLocks noChangeAspect="1"/>
          </p:cNvPicPr>
          <p:nvPr/>
        </p:nvPicPr>
        <p:blipFill rotWithShape="1">
          <a:blip r:embed="rId8">
            <a:extLst>
              <a:ext uri="{28A0092B-C50C-407E-A947-70E740481C1C}">
                <a14:useLocalDpi xmlns:a14="http://schemas.microsoft.com/office/drawing/2010/main" val="0"/>
              </a:ext>
            </a:extLst>
          </a:blip>
          <a:srcRect b="7735"/>
          <a:stretch/>
        </p:blipFill>
        <p:spPr>
          <a:xfrm>
            <a:off x="979517" y="-127908"/>
            <a:ext cx="10807702" cy="7122658"/>
          </a:xfrm>
          <a:prstGeom prst="rect">
            <a:avLst/>
          </a:prstGeom>
        </p:spPr>
      </p:pic>
      <p:sp>
        <p:nvSpPr>
          <p:cNvPr id="2" name="Slide Number Placeholder 1">
            <a:extLst>
              <a:ext uri="{FF2B5EF4-FFF2-40B4-BE49-F238E27FC236}">
                <a16:creationId xmlns:a16="http://schemas.microsoft.com/office/drawing/2014/main" id="{8BA5EA01-FEAF-4D93-A3ED-4D5B1176C5C2}"/>
              </a:ext>
            </a:extLst>
          </p:cNvPr>
          <p:cNvSpPr>
            <a:spLocks noGrp="1"/>
          </p:cNvSpPr>
          <p:nvPr>
            <p:ph type="sldNum" sz="quarter" idx="12"/>
          </p:nvPr>
        </p:nvSpPr>
        <p:spPr/>
        <p:txBody>
          <a:bodyPr/>
          <a:lstStyle/>
          <a:p>
            <a:fld id="{C860D3A6-4C84-4FAA-A469-500CB0B51AE5}" type="slidenum">
              <a:rPr lang="en-US" smtClean="0"/>
              <a:t>21</a:t>
            </a:fld>
            <a:endParaRPr lang="en-US"/>
          </a:p>
        </p:txBody>
      </p:sp>
      <p:sp>
        <p:nvSpPr>
          <p:cNvPr id="3" name="Footer Placeholder 2">
            <a:extLst>
              <a:ext uri="{FF2B5EF4-FFF2-40B4-BE49-F238E27FC236}">
                <a16:creationId xmlns:a16="http://schemas.microsoft.com/office/drawing/2014/main" id="{9DD4B3C3-1925-48F2-A2DE-7950D674951F}"/>
              </a:ext>
            </a:extLst>
          </p:cNvPr>
          <p:cNvSpPr>
            <a:spLocks noGrp="1"/>
          </p:cNvSpPr>
          <p:nvPr>
            <p:ph type="ftr" sz="quarter" idx="11"/>
          </p:nvPr>
        </p:nvSpPr>
        <p:spPr>
          <a:xfrm>
            <a:off x="4038600" y="6555923"/>
            <a:ext cx="4114800" cy="365125"/>
          </a:xfrm>
        </p:spPr>
        <p:txBody>
          <a:bodyPr/>
          <a:lstStyle/>
          <a:p>
            <a:r>
              <a:rPr lang="en-US" dirty="0"/>
              <a:t>"Preliminary Information-Subject to Revision. Not for Citation or Distribution."</a:t>
            </a:r>
          </a:p>
        </p:txBody>
      </p:sp>
      <p:pic>
        <p:nvPicPr>
          <p:cNvPr id="10" name="Picture 9" descr="ID-M-VXW">
            <a:extLst>
              <a:ext uri="{FF2B5EF4-FFF2-40B4-BE49-F238E27FC236}">
                <a16:creationId xmlns:a16="http://schemas.microsoft.com/office/drawing/2014/main" id="{4B4E8E3D-588A-4924-B6CA-514D801D64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7163" y="6348374"/>
            <a:ext cx="1122411" cy="452082"/>
          </a:xfrm>
          <a:prstGeom prst="rect">
            <a:avLst/>
          </a:prstGeom>
          <a:solidFill>
            <a:srgbClr val="1C5A1F"/>
          </a:solidFill>
          <a:ln>
            <a:noFill/>
          </a:ln>
        </p:spPr>
      </p:pic>
    </p:spTree>
    <p:custDataLst>
      <p:tags r:id="rId1"/>
    </p:custDataLst>
    <p:extLst>
      <p:ext uri="{BB962C8B-B14F-4D97-AF65-F5344CB8AC3E}">
        <p14:creationId xmlns:p14="http://schemas.microsoft.com/office/powerpoint/2010/main" val="548153641"/>
      </p:ext>
    </p:extLst>
  </p:cSld>
  <p:clrMapOvr>
    <a:masterClrMapping/>
  </p:clrMapOvr>
  <mc:AlternateContent xmlns:mc="http://schemas.openxmlformats.org/markup-compatibility/2006" xmlns:p14="http://schemas.microsoft.com/office/powerpoint/2010/main">
    <mc:Choice Requires="p14">
      <p:transition spd="med" p14:dur="700" advTm="80778">
        <p:fade/>
      </p:transition>
    </mc:Choice>
    <mc:Fallback xmlns="">
      <p:transition spd="med" advTm="80778">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1" presetClass="entr" presetSubtype="1" fill="hold" nodeType="clickEffect">
                                  <p:stCondLst>
                                    <p:cond delay="200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3250"/>
                                        <p:tgtEl>
                                          <p:spTgt spid="14"/>
                                        </p:tgtEl>
                                      </p:cBhvr>
                                    </p:animEffec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3250"/>
                                        <p:tgtEl>
                                          <p:spTgt spid="15"/>
                                        </p:tgtEl>
                                      </p:cBhvr>
                                    </p:animEffec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10"/>
                                        <p:tgtEl>
                                          <p:spTgt spid="16"/>
                                        </p:tgtEl>
                                      </p:cBhvr>
                                    </p:animEffec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heel(1)">
                                      <p:cBhvr>
                                        <p:cTn id="25" dur="3250"/>
                                        <p:tgtEl>
                                          <p:spTgt spid="17"/>
                                        </p:tgtEl>
                                      </p:cBhvr>
                                    </p:animEffect>
                                  </p:childTnLst>
                                </p:cTn>
                              </p:par>
                            </p:childTnLst>
                          </p:cTn>
                        </p:par>
                      </p:childTnLst>
                    </p:cTn>
                  </p:par>
                </p:childTnLst>
              </p:cTn>
              <p:nextCondLst>
                <p:cond evt="onClick" delay="0">
                  <p:tgtEl>
                    <p:spTgt spid="1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B16355-27FB-445B-B646-02AB736374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2138DA-D383-4134-2456-2B2A5CD0116C}"/>
              </a:ext>
            </a:extLst>
          </p:cNvPr>
          <p:cNvSpPr>
            <a:spLocks noGrp="1"/>
          </p:cNvSpPr>
          <p:nvPr>
            <p:ph type="title"/>
          </p:nvPr>
        </p:nvSpPr>
        <p:spPr>
          <a:xfrm>
            <a:off x="8177212" y="634946"/>
            <a:ext cx="3372529" cy="5055904"/>
          </a:xfrm>
        </p:spPr>
        <p:txBody>
          <a:bodyPr anchor="ctr">
            <a:normAutofit/>
          </a:bodyPr>
          <a:lstStyle/>
          <a:p>
            <a:r>
              <a:rPr lang="en-US" dirty="0"/>
              <a:t>Because Groundwater Moves slowly….</a:t>
            </a:r>
          </a:p>
        </p:txBody>
      </p:sp>
      <p:cxnSp>
        <p:nvCxnSpPr>
          <p:cNvPr id="11" name="Straight Connector 10">
            <a:extLst>
              <a:ext uri="{FF2B5EF4-FFF2-40B4-BE49-F238E27FC236}">
                <a16:creationId xmlns:a16="http://schemas.microsoft.com/office/drawing/2014/main" id="{06DA680F-F6AC-453E-A8BF-C5BDED2851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B3BF2E5-C3AB-441F-A430-491119C56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DD07C90B-B81A-473B-8919-CA924E61F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083AF860-C2DB-5E27-D220-01B24997DD24}"/>
              </a:ext>
            </a:extLst>
          </p:cNvPr>
          <p:cNvGraphicFramePr>
            <a:graphicFrameLocks noGrp="1"/>
          </p:cNvGraphicFramePr>
          <p:nvPr>
            <p:ph idx="1"/>
            <p:extLst>
              <p:ext uri="{D42A27DB-BD31-4B8C-83A1-F6EECF244321}">
                <p14:modId xmlns:p14="http://schemas.microsoft.com/office/powerpoint/2010/main" val="3270078820"/>
              </p:ext>
            </p:extLst>
          </p:nvPr>
        </p:nvGraphicFramePr>
        <p:xfrm>
          <a:off x="633413" y="639763"/>
          <a:ext cx="6910387"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7929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C89E2-A81E-44E8-9FFA-1AEBD69A242C}"/>
              </a:ext>
            </a:extLst>
          </p:cNvPr>
          <p:cNvSpPr>
            <a:spLocks noGrp="1"/>
          </p:cNvSpPr>
          <p:nvPr>
            <p:ph type="ctrTitle"/>
          </p:nvPr>
        </p:nvSpPr>
        <p:spPr/>
        <p:txBody>
          <a:bodyPr/>
          <a:lstStyle/>
          <a:p>
            <a:pPr algn="ctr"/>
            <a:r>
              <a:rPr lang="en-US" dirty="0"/>
              <a:t>QUESTIONS??</a:t>
            </a:r>
            <a:br>
              <a:rPr lang="en-US" dirty="0"/>
            </a:br>
            <a:endParaRPr lang="en-US" dirty="0"/>
          </a:p>
        </p:txBody>
      </p:sp>
      <p:sp>
        <p:nvSpPr>
          <p:cNvPr id="5" name="Subtitle 4">
            <a:extLst>
              <a:ext uri="{FF2B5EF4-FFF2-40B4-BE49-F238E27FC236}">
                <a16:creationId xmlns:a16="http://schemas.microsoft.com/office/drawing/2014/main" id="{43DA756B-460F-44B2-A723-AE45068B6D0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030155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8|2.4|10.2|15.8"/>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609</TotalTime>
  <Words>1218</Words>
  <Application>Microsoft Office PowerPoint</Application>
  <PresentationFormat>Widescreen</PresentationFormat>
  <Paragraphs>139</Paragraphs>
  <Slides>23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NexusSans</vt:lpstr>
      <vt:lpstr>NexusSerif</vt:lpstr>
      <vt:lpstr>Retrospect</vt:lpstr>
      <vt:lpstr>PowerPoint Presentation</vt:lpstr>
      <vt:lpstr>Key Topics</vt:lpstr>
      <vt:lpstr>Hydrologic Cycle</vt:lpstr>
      <vt:lpstr>Sidebar –&gt; Water Cycle Speed Increasing</vt:lpstr>
      <vt:lpstr>United States Rainfall</vt:lpstr>
      <vt:lpstr>Recharge</vt:lpstr>
      <vt:lpstr>How Water is Stored in the Ground</vt:lpstr>
      <vt:lpstr>Groundwater Moves through the Earth</vt:lpstr>
      <vt:lpstr>Groundwater and Streams</vt:lpstr>
      <vt:lpstr>Changing Streams</vt:lpstr>
      <vt:lpstr>The constant movement…</vt:lpstr>
      <vt:lpstr>What is a watershed?</vt:lpstr>
      <vt:lpstr>Biogeochemical Cycles </vt:lpstr>
      <vt:lpstr>Carbon Cycle</vt:lpstr>
      <vt:lpstr>Nitrogen Cycle</vt:lpstr>
      <vt:lpstr>Phosphorus Cycle</vt:lpstr>
      <vt:lpstr>Biogeochemical Cycles </vt:lpstr>
      <vt:lpstr>BMPs and Drinking/Source Water</vt:lpstr>
      <vt:lpstr>Where does your drinking water come from in Delaware?</vt:lpstr>
      <vt:lpstr>Source Water Protection and Wellhead Protection Areas</vt:lpstr>
      <vt:lpstr>PowerPoint Presentation</vt:lpstr>
      <vt:lpstr>Because Groundwater Moves slowly….</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Bataille, Amber C. (DNREC)</dc:creator>
  <cp:lastModifiedBy>Bataille, Amber C. (DNREC)</cp:lastModifiedBy>
  <cp:revision>5</cp:revision>
  <dcterms:created xsi:type="dcterms:W3CDTF">2020-02-14T18:20:16Z</dcterms:created>
  <dcterms:modified xsi:type="dcterms:W3CDTF">2026-01-23T14:50:23Z</dcterms:modified>
</cp:coreProperties>
</file>