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85" r:id="rId2"/>
    <p:sldId id="258" r:id="rId3"/>
    <p:sldId id="272" r:id="rId4"/>
    <p:sldId id="286" r:id="rId5"/>
    <p:sldId id="260" r:id="rId6"/>
    <p:sldId id="261" r:id="rId7"/>
    <p:sldId id="287" r:id="rId8"/>
    <p:sldId id="288" r:id="rId9"/>
    <p:sldId id="289" r:id="rId10"/>
    <p:sldId id="290" r:id="rId11"/>
    <p:sldId id="291" r:id="rId12"/>
    <p:sldId id="292" r:id="rId13"/>
    <p:sldId id="256" r:id="rId14"/>
    <p:sldId id="293" r:id="rId15"/>
    <p:sldId id="294" r:id="rId16"/>
    <p:sldId id="295" r:id="rId17"/>
    <p:sldId id="29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82203" autoAdjust="0"/>
  </p:normalViewPr>
  <p:slideViewPr>
    <p:cSldViewPr snapToGrid="0">
      <p:cViewPr varScale="1">
        <p:scale>
          <a:sx n="52" d="100"/>
          <a:sy n="52" d="100"/>
        </p:scale>
        <p:origin x="1076" y="24"/>
      </p:cViewPr>
      <p:guideLst/>
    </p:cSldViewPr>
  </p:slideViewPr>
  <p:notesTextViewPr>
    <p:cViewPr>
      <p:scale>
        <a:sx n="3" d="2"/>
        <a:sy n="3" d="2"/>
      </p:scale>
      <p:origin x="0" y="-5292"/>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B14E8C-3E24-4CB1-B1FE-92BCE12EAA02}" type="datetimeFigureOut">
              <a:rPr lang="en-US" smtClean="0"/>
              <a:t>1/23/2026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03AB5B-3BAD-4D22-BA8D-633BCA2A8E99}" type="slidenum">
              <a:rPr lang="en-US" smtClean="0"/>
              <a:t>‹#›</a:t>
            </a:fld>
            <a:endParaRPr lang="en-US"/>
          </a:p>
        </p:txBody>
      </p:sp>
    </p:spTree>
    <p:extLst>
      <p:ext uri="{BB962C8B-B14F-4D97-AF65-F5344CB8AC3E}">
        <p14:creationId xmlns:p14="http://schemas.microsoft.com/office/powerpoint/2010/main" val="335838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03AB5B-3BAD-4D22-BA8D-633BCA2A8E99}" type="slidenum">
              <a:rPr lang="en-US" smtClean="0"/>
              <a:t>1</a:t>
            </a:fld>
            <a:endParaRPr lang="en-US"/>
          </a:p>
        </p:txBody>
      </p:sp>
    </p:spTree>
    <p:extLst>
      <p:ext uri="{BB962C8B-B14F-4D97-AF65-F5344CB8AC3E}">
        <p14:creationId xmlns:p14="http://schemas.microsoft.com/office/powerpoint/2010/main" val="2652372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03AB5B-3BAD-4D22-BA8D-633BCA2A8E99}" type="slidenum">
              <a:rPr lang="en-US" smtClean="0"/>
              <a:t>2</a:t>
            </a:fld>
            <a:endParaRPr lang="en-US"/>
          </a:p>
        </p:txBody>
      </p:sp>
    </p:spTree>
    <p:extLst>
      <p:ext uri="{BB962C8B-B14F-4D97-AF65-F5344CB8AC3E}">
        <p14:creationId xmlns:p14="http://schemas.microsoft.com/office/powerpoint/2010/main" val="1042543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some sources of NPS pollution?</a:t>
            </a:r>
          </a:p>
          <a:p>
            <a:endParaRPr lang="en-US" dirty="0"/>
          </a:p>
          <a:p>
            <a:r>
              <a:rPr lang="en-US" dirty="0"/>
              <a:t>Point out road salt ahead of upcoming snow storm</a:t>
            </a:r>
          </a:p>
        </p:txBody>
      </p:sp>
      <p:sp>
        <p:nvSpPr>
          <p:cNvPr id="4" name="Slide Number Placeholder 3"/>
          <p:cNvSpPr>
            <a:spLocks noGrp="1"/>
          </p:cNvSpPr>
          <p:nvPr>
            <p:ph type="sldNum" sz="quarter" idx="5"/>
          </p:nvPr>
        </p:nvSpPr>
        <p:spPr/>
        <p:txBody>
          <a:bodyPr/>
          <a:lstStyle/>
          <a:p>
            <a:fld id="{5103AB5B-3BAD-4D22-BA8D-633BCA2A8E99}" type="slidenum">
              <a:rPr lang="en-US" smtClean="0"/>
              <a:t>3</a:t>
            </a:fld>
            <a:endParaRPr lang="en-US"/>
          </a:p>
        </p:txBody>
      </p:sp>
    </p:spTree>
    <p:extLst>
      <p:ext uri="{BB962C8B-B14F-4D97-AF65-F5344CB8AC3E}">
        <p14:creationId xmlns:p14="http://schemas.microsoft.com/office/powerpoint/2010/main" val="2397717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we do to mitigate nonpoint source pollution as to relates to stormwater? We can implement what are called “best management practices” </a:t>
            </a:r>
          </a:p>
        </p:txBody>
      </p:sp>
      <p:sp>
        <p:nvSpPr>
          <p:cNvPr id="4" name="Slide Number Placeholder 3"/>
          <p:cNvSpPr>
            <a:spLocks noGrp="1"/>
          </p:cNvSpPr>
          <p:nvPr>
            <p:ph type="sldNum" sz="quarter" idx="5"/>
          </p:nvPr>
        </p:nvSpPr>
        <p:spPr/>
        <p:txBody>
          <a:bodyPr/>
          <a:lstStyle/>
          <a:p>
            <a:fld id="{5103AB5B-3BAD-4D22-BA8D-633BCA2A8E99}" type="slidenum">
              <a:rPr lang="en-US" smtClean="0"/>
              <a:t>4</a:t>
            </a:fld>
            <a:endParaRPr lang="en-US"/>
          </a:p>
        </p:txBody>
      </p:sp>
    </p:spTree>
    <p:extLst>
      <p:ext uri="{BB962C8B-B14F-4D97-AF65-F5344CB8AC3E}">
        <p14:creationId xmlns:p14="http://schemas.microsoft.com/office/powerpoint/2010/main" val="3251846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BMPs: silt fence, dumpsters</a:t>
            </a:r>
          </a:p>
        </p:txBody>
      </p:sp>
      <p:sp>
        <p:nvSpPr>
          <p:cNvPr id="4" name="Slide Number Placeholder 3"/>
          <p:cNvSpPr>
            <a:spLocks noGrp="1"/>
          </p:cNvSpPr>
          <p:nvPr>
            <p:ph type="sldNum" sz="quarter" idx="5"/>
          </p:nvPr>
        </p:nvSpPr>
        <p:spPr/>
        <p:txBody>
          <a:bodyPr/>
          <a:lstStyle/>
          <a:p>
            <a:fld id="{5103AB5B-3BAD-4D22-BA8D-633BCA2A8E99}" type="slidenum">
              <a:rPr lang="en-US" smtClean="0"/>
              <a:t>5</a:t>
            </a:fld>
            <a:endParaRPr lang="en-US"/>
          </a:p>
        </p:txBody>
      </p:sp>
    </p:spTree>
    <p:extLst>
      <p:ext uri="{BB962C8B-B14F-4D97-AF65-F5344CB8AC3E}">
        <p14:creationId xmlns:p14="http://schemas.microsoft.com/office/powerpoint/2010/main" val="2318497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Managing water quantity and improving water quality </a:t>
            </a:r>
          </a:p>
        </p:txBody>
      </p:sp>
      <p:sp>
        <p:nvSpPr>
          <p:cNvPr id="4" name="Slide Number Placeholder 3"/>
          <p:cNvSpPr>
            <a:spLocks noGrp="1"/>
          </p:cNvSpPr>
          <p:nvPr>
            <p:ph type="sldNum" sz="quarter" idx="5"/>
          </p:nvPr>
        </p:nvSpPr>
        <p:spPr/>
        <p:txBody>
          <a:bodyPr/>
          <a:lstStyle/>
          <a:p>
            <a:fld id="{5103AB5B-3BAD-4D22-BA8D-633BCA2A8E99}" type="slidenum">
              <a:rPr lang="en-US" smtClean="0"/>
              <a:t>6</a:t>
            </a:fld>
            <a:endParaRPr lang="en-US"/>
          </a:p>
        </p:txBody>
      </p:sp>
    </p:spTree>
    <p:extLst>
      <p:ext uri="{BB962C8B-B14F-4D97-AF65-F5344CB8AC3E}">
        <p14:creationId xmlns:p14="http://schemas.microsoft.com/office/powerpoint/2010/main" val="655576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use-is pervious land being converted to impervious</a:t>
            </a:r>
          </a:p>
        </p:txBody>
      </p:sp>
      <p:sp>
        <p:nvSpPr>
          <p:cNvPr id="4" name="Slide Number Placeholder 3"/>
          <p:cNvSpPr>
            <a:spLocks noGrp="1"/>
          </p:cNvSpPr>
          <p:nvPr>
            <p:ph type="sldNum" sz="quarter" idx="5"/>
          </p:nvPr>
        </p:nvSpPr>
        <p:spPr/>
        <p:txBody>
          <a:bodyPr/>
          <a:lstStyle/>
          <a:p>
            <a:fld id="{5103AB5B-3BAD-4D22-BA8D-633BCA2A8E99}" type="slidenum">
              <a:rPr lang="en-US" smtClean="0"/>
              <a:t>7</a:t>
            </a:fld>
            <a:endParaRPr lang="en-US"/>
          </a:p>
        </p:txBody>
      </p:sp>
    </p:spTree>
    <p:extLst>
      <p:ext uri="{BB962C8B-B14F-4D97-AF65-F5344CB8AC3E}">
        <p14:creationId xmlns:p14="http://schemas.microsoft.com/office/powerpoint/2010/main" val="1386783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Infiltration practices capture and temporarily store runoff before allowing it to infiltrate into the soil over several days. They are impoundments created by excavation or creation of berms or small dams. They are flat bottoms and if they have an outlet, it should be located above the required infiltration volume to allow for stormwater to absorb into the ground instead of flow out of the basin. Runoff gradually infiltrates through the bottom and sides of the basin, ideally within 72 hours. It is very important to keep sediment and other debris out of the bottom to prevent clogging. Infiltration practices work best in areas with permeable sandy soils. </a:t>
            </a:r>
          </a:p>
          <a:p>
            <a:endParaRPr lang="en-US" dirty="0"/>
          </a:p>
          <a:p>
            <a:r>
              <a:rPr lang="en-US" dirty="0"/>
              <a:t>Design variants include: </a:t>
            </a:r>
          </a:p>
          <a:p>
            <a:r>
              <a:rPr lang="en-US" dirty="0"/>
              <a:t>Infiltration basins, infiltration trenches, porous pavement. The practice utilized should consider the drainage area to the BMP; for example, a large drainage area would overwhelm an infiltration trench (5-10acre drainage area) and an infiltration basin should be used. </a:t>
            </a:r>
          </a:p>
        </p:txBody>
      </p:sp>
      <p:sp>
        <p:nvSpPr>
          <p:cNvPr id="4" name="Slide Number Placeholder 3"/>
          <p:cNvSpPr>
            <a:spLocks noGrp="1"/>
          </p:cNvSpPr>
          <p:nvPr>
            <p:ph type="sldNum" sz="quarter" idx="5"/>
          </p:nvPr>
        </p:nvSpPr>
        <p:spPr/>
        <p:txBody>
          <a:bodyPr/>
          <a:lstStyle/>
          <a:p>
            <a:fld id="{5103AB5B-3BAD-4D22-BA8D-633BCA2A8E99}" type="slidenum">
              <a:rPr lang="en-US" smtClean="0"/>
              <a:t>8</a:t>
            </a:fld>
            <a:endParaRPr lang="en-US"/>
          </a:p>
        </p:txBody>
      </p:sp>
    </p:spTree>
    <p:extLst>
      <p:ext uri="{BB962C8B-B14F-4D97-AF65-F5344CB8AC3E}">
        <p14:creationId xmlns:p14="http://schemas.microsoft.com/office/powerpoint/2010/main" val="3213603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Bioretention systems treat runoff on sites where there is adequate soil infiltration capacity and where the runoff volumes that do not infiltrate do not present a safety or flooding hazard. Typically, these practices are found in parking areas with or without curbs, traffic islands, or areas that receive runoff from impervious areas (such as a parking lot). They can be designed with an underdrain that connects to a conveyance system. Bioretention's are very versatile in their use, but they require routine maintenance due to the various layers of material (underdrain stone, filter media, mulch, plants and grasses). </a:t>
            </a:r>
          </a:p>
          <a:p>
            <a:endParaRPr lang="en-US" dirty="0"/>
          </a:p>
          <a:p>
            <a:r>
              <a:rPr lang="en-US" dirty="0"/>
              <a:t>In the image on the right, you can see a bioretention that is in the middle of construction. Note the white underdrain pipes and the underdrain stone. Filter media would be placed next, followed by mulch and plantings. </a:t>
            </a:r>
          </a:p>
        </p:txBody>
      </p:sp>
      <p:sp>
        <p:nvSpPr>
          <p:cNvPr id="4" name="Slide Number Placeholder 3"/>
          <p:cNvSpPr>
            <a:spLocks noGrp="1"/>
          </p:cNvSpPr>
          <p:nvPr>
            <p:ph type="sldNum" sz="quarter" idx="5"/>
          </p:nvPr>
        </p:nvSpPr>
        <p:spPr/>
        <p:txBody>
          <a:bodyPr/>
          <a:lstStyle/>
          <a:p>
            <a:fld id="{5103AB5B-3BAD-4D22-BA8D-633BCA2A8E99}" type="slidenum">
              <a:rPr lang="en-US" smtClean="0"/>
              <a:t>9</a:t>
            </a:fld>
            <a:endParaRPr lang="en-US"/>
          </a:p>
        </p:txBody>
      </p:sp>
    </p:spTree>
    <p:extLst>
      <p:ext uri="{BB962C8B-B14F-4D97-AF65-F5344CB8AC3E}">
        <p14:creationId xmlns:p14="http://schemas.microsoft.com/office/powerpoint/2010/main" val="129417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Vegetated channels are designed to capture and treat runoff through infiltration, filtration, or temporary storage. They are lined with grass or another erosion resistant plant species to reduced flow velocity and allow runoff to infiltrate into the groundwater. Vegetation prevents erosion, filters sediments, and provides nutrient uptake. </a:t>
            </a:r>
          </a:p>
          <a:p>
            <a:endParaRPr lang="en-US" dirty="0"/>
          </a:p>
          <a:p>
            <a:r>
              <a:rPr lang="en-US" dirty="0"/>
              <a:t>Explain how water flows through the practices pictured</a:t>
            </a:r>
          </a:p>
        </p:txBody>
      </p:sp>
      <p:sp>
        <p:nvSpPr>
          <p:cNvPr id="4" name="Slide Number Placeholder 3"/>
          <p:cNvSpPr>
            <a:spLocks noGrp="1"/>
          </p:cNvSpPr>
          <p:nvPr>
            <p:ph type="sldNum" sz="quarter" idx="5"/>
          </p:nvPr>
        </p:nvSpPr>
        <p:spPr/>
        <p:txBody>
          <a:bodyPr/>
          <a:lstStyle/>
          <a:p>
            <a:fld id="{5103AB5B-3BAD-4D22-BA8D-633BCA2A8E99}" type="slidenum">
              <a:rPr lang="en-US" smtClean="0"/>
              <a:t>10</a:t>
            </a:fld>
            <a:endParaRPr lang="en-US"/>
          </a:p>
        </p:txBody>
      </p:sp>
    </p:spTree>
    <p:extLst>
      <p:ext uri="{BB962C8B-B14F-4D97-AF65-F5344CB8AC3E}">
        <p14:creationId xmlns:p14="http://schemas.microsoft.com/office/powerpoint/2010/main" val="2736224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Detention basins are designed to temporarily hold runoff during storm events to ensure that the post development peak discharge rate is equal to the predevelopment rate and to protect downstream channels from erosion.</a:t>
            </a:r>
            <a:endParaRPr lang="en-US" dirty="0"/>
          </a:p>
          <a:p>
            <a:r>
              <a:rPr lang="en-US" dirty="0"/>
              <a:t> </a:t>
            </a:r>
          </a:p>
          <a:p>
            <a:r>
              <a:rPr lang="en-US" dirty="0">
                <a:effectLst/>
              </a:rPr>
              <a:t>So what does that mean? Basically, if you build a house on land that was previously an open field, you must ensure that the rate of stormwater discharge leaving the site does not change even though the land cover has.  Roofs and driveways do not let the rain seep into the ground like it would on an open field.  The water runs off faster than an open field as well. </a:t>
            </a:r>
            <a:r>
              <a:rPr lang="en-US">
                <a:effectLst/>
              </a:rPr>
              <a:t>So we construct BMPS, like this dry pond, to store runoff temporarily and allow it to be released slower, like it did in the pre development condition.</a:t>
            </a:r>
            <a:endParaRPr lang="en-US"/>
          </a:p>
          <a:p>
            <a:endParaRPr lang="en-US" dirty="0"/>
          </a:p>
          <a:p>
            <a:endParaRPr lang="en-US" dirty="0"/>
          </a:p>
          <a:p>
            <a:r>
              <a:rPr lang="en-US" dirty="0"/>
              <a:t>They are designed to have an outlet structure with a fixed “orifice” that regulates the flow of water leaving the basin, which allows solids and associated pollutants time to settle out over a 24 hour window. </a:t>
            </a:r>
          </a:p>
          <a:p>
            <a:endParaRPr lang="en-US" dirty="0"/>
          </a:p>
          <a:p>
            <a:r>
              <a:rPr lang="en-US" dirty="0"/>
              <a:t>Pictured here is the same pond, during two very different weather events. Dover received a large amount of rain in a small window of time, and this dry detention basin did its job of temporarily holding all of this stormwater. </a:t>
            </a:r>
          </a:p>
        </p:txBody>
      </p:sp>
      <p:sp>
        <p:nvSpPr>
          <p:cNvPr id="4" name="Slide Number Placeholder 3"/>
          <p:cNvSpPr>
            <a:spLocks noGrp="1"/>
          </p:cNvSpPr>
          <p:nvPr>
            <p:ph type="sldNum" sz="quarter" idx="5"/>
          </p:nvPr>
        </p:nvSpPr>
        <p:spPr/>
        <p:txBody>
          <a:bodyPr/>
          <a:lstStyle/>
          <a:p>
            <a:fld id="{5103AB5B-3BAD-4D22-BA8D-633BCA2A8E99}" type="slidenum">
              <a:rPr lang="en-US" smtClean="0"/>
              <a:t>11</a:t>
            </a:fld>
            <a:endParaRPr lang="en-US"/>
          </a:p>
        </p:txBody>
      </p:sp>
    </p:spTree>
    <p:extLst>
      <p:ext uri="{BB962C8B-B14F-4D97-AF65-F5344CB8AC3E}">
        <p14:creationId xmlns:p14="http://schemas.microsoft.com/office/powerpoint/2010/main" val="781432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Wet ponds, also known as retention ponds, are designed to maintain a permanent pool of water and temporarily store runoff, which is released at a controlled rate. Ponds allow particulates to settle and can provide biological uptake of pollutants such as nitrogen and phosphorus. Runoff from each new storm event enters the wet pond and partially displaces pool water from previous storms. The pool also acts as a barrier to re-suspension of sediments and other pollutants deposited during prior storms. They are a popular BMP in residential communities and are best suited for larger drainage areas.</a:t>
            </a:r>
          </a:p>
          <a:p>
            <a:endParaRPr lang="en-US" dirty="0"/>
          </a:p>
          <a:p>
            <a:r>
              <a:rPr lang="en-US" dirty="0"/>
              <a:t>When sized properly, they have a residence time that ranges from many days to several weeks, which allows numerous pollutant removal mechanisms to operate. </a:t>
            </a:r>
          </a:p>
        </p:txBody>
      </p:sp>
      <p:sp>
        <p:nvSpPr>
          <p:cNvPr id="4" name="Slide Number Placeholder 3"/>
          <p:cNvSpPr>
            <a:spLocks noGrp="1"/>
          </p:cNvSpPr>
          <p:nvPr>
            <p:ph type="sldNum" sz="quarter" idx="5"/>
          </p:nvPr>
        </p:nvSpPr>
        <p:spPr/>
        <p:txBody>
          <a:bodyPr/>
          <a:lstStyle/>
          <a:p>
            <a:fld id="{5103AB5B-3BAD-4D22-BA8D-633BCA2A8E99}" type="slidenum">
              <a:rPr lang="en-US" smtClean="0"/>
              <a:t>12</a:t>
            </a:fld>
            <a:endParaRPr lang="en-US"/>
          </a:p>
        </p:txBody>
      </p:sp>
    </p:spTree>
    <p:extLst>
      <p:ext uri="{BB962C8B-B14F-4D97-AF65-F5344CB8AC3E}">
        <p14:creationId xmlns:p14="http://schemas.microsoft.com/office/powerpoint/2010/main" val="4137292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anything, BMPs have life spans and need routine maintenance to keep them functioning as designed. DNREC completes maintenance inspections on many BMPs found statewide, including the one pictured here. </a:t>
            </a:r>
          </a:p>
          <a:p>
            <a:endParaRPr lang="en-US" dirty="0"/>
          </a:p>
          <a:p>
            <a:r>
              <a:rPr lang="en-US" dirty="0"/>
              <a:t>This facility consists of 2 BMPs, </a:t>
            </a:r>
            <a:r>
              <a:rPr lang="en-US" sz="1200" kern="1200" dirty="0">
                <a:solidFill>
                  <a:schemeClr val="tx1"/>
                </a:solidFill>
                <a:effectLst/>
                <a:latin typeface="+mn-lt"/>
                <a:ea typeface="+mn-ea"/>
                <a:cs typeface="+mn-cs"/>
              </a:rPr>
              <a:t>a bioretention discharging into a dry pond. The arrows on the screen indicate the direction that the stormwater flows through the system. Water enters the BMP through the inlet drain, and empties out onto something called a forebay (rocks) and then enters the bioretention facility. Do you notice anything missing from the bioretention facility? (plantings). Water then flows into the dry detention basin, exiting the facility through the outlet structure.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Now we will take a closer look at the specific elements of this facility, as we do a maintenance inspection.</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103AB5B-3BAD-4D22-BA8D-633BCA2A8E99}" type="slidenum">
              <a:rPr lang="en-US" smtClean="0"/>
              <a:t>13</a:t>
            </a:fld>
            <a:endParaRPr lang="en-US"/>
          </a:p>
        </p:txBody>
      </p:sp>
    </p:spTree>
    <p:extLst>
      <p:ext uri="{BB962C8B-B14F-4D97-AF65-F5344CB8AC3E}">
        <p14:creationId xmlns:p14="http://schemas.microsoft.com/office/powerpoint/2010/main" val="2015467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This piped inlet is immediately upstream of the bioretention basin.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 A channel has started to form due to the erosion of the berm that separates the bioretention and inlet. If erosion occurs, the area should be repaired with seed and straw matting.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[3] Trash/litter is a common occurrence within BMPs and should be removed regularly.</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5103AB5B-3BAD-4D22-BA8D-633BCA2A8E99}" type="slidenum">
              <a:rPr lang="en-US" smtClean="0"/>
              <a:t>14</a:t>
            </a:fld>
            <a:endParaRPr lang="en-US"/>
          </a:p>
        </p:txBody>
      </p:sp>
    </p:spTree>
    <p:extLst>
      <p:ext uri="{BB962C8B-B14F-4D97-AF65-F5344CB8AC3E}">
        <p14:creationId xmlns:p14="http://schemas.microsoft.com/office/powerpoint/2010/main" val="2066785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Now we are in the bioretention. </a:t>
            </a:r>
          </a:p>
          <a:p>
            <a:r>
              <a:rPr lang="en-US" sz="1200" kern="1200" dirty="0">
                <a:solidFill>
                  <a:schemeClr val="tx1"/>
                </a:solidFill>
                <a:effectLst/>
                <a:latin typeface="+mn-lt"/>
                <a:ea typeface="+mn-ea"/>
                <a:cs typeface="+mn-cs"/>
              </a:rPr>
              <a:t>[2] The vertical  PVC pipes, or cleanouts, are access points to inspect and clean the underground drainage network. It is critical for the functionality of this facility that the cleanouts be intact and watertight. In this example, several have cracked and are missing caps. A few  have broken below grade and must be unearthed, cleaned, and repaired.  </a:t>
            </a:r>
          </a:p>
          <a:p>
            <a:r>
              <a:rPr lang="en-US" sz="1200" kern="1200" dirty="0">
                <a:solidFill>
                  <a:schemeClr val="tx1"/>
                </a:solidFill>
                <a:effectLst/>
                <a:latin typeface="+mn-lt"/>
                <a:ea typeface="+mn-ea"/>
                <a:cs typeface="+mn-cs"/>
              </a:rPr>
              <a:t>[3] The Operations and Maintenance Plan for this BMP specifies a 3” mulch layer along the bottom. </a:t>
            </a:r>
          </a:p>
          <a:p>
            <a:r>
              <a:rPr lang="en-US" sz="1200" kern="1200" dirty="0">
                <a:solidFill>
                  <a:schemeClr val="tx1"/>
                </a:solidFill>
                <a:effectLst/>
                <a:latin typeface="+mn-lt"/>
                <a:ea typeface="+mn-ea"/>
                <a:cs typeface="+mn-cs"/>
              </a:rPr>
              <a:t>This should be refreshed annually. </a:t>
            </a:r>
          </a:p>
          <a:p>
            <a:r>
              <a:rPr lang="en-US" sz="1200" kern="1200" dirty="0">
                <a:solidFill>
                  <a:schemeClr val="tx1"/>
                </a:solidFill>
                <a:effectLst/>
                <a:latin typeface="+mn-lt"/>
                <a:ea typeface="+mn-ea"/>
                <a:cs typeface="+mn-cs"/>
              </a:rPr>
              <a:t>[4] The landscaping in this BMP has either been removed or died. Reinforcement plantings should be installed annually per the approved Landscape Plan.</a:t>
            </a:r>
          </a:p>
          <a:p>
            <a:r>
              <a:rPr lang="en-US" sz="1200" kern="1200" dirty="0">
                <a:solidFill>
                  <a:schemeClr val="tx1"/>
                </a:solidFill>
                <a:effectLst/>
                <a:latin typeface="+mn-lt"/>
                <a:ea typeface="+mn-ea"/>
                <a:cs typeface="+mn-cs"/>
              </a:rPr>
              <a:t>[5] The outlet structure is designed to regulate flow leaving the system. The next slides will review this structure. </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5103AB5B-3BAD-4D22-BA8D-633BCA2A8E99}" type="slidenum">
              <a:rPr lang="en-US" smtClean="0"/>
              <a:t>15</a:t>
            </a:fld>
            <a:endParaRPr lang="en-US"/>
          </a:p>
        </p:txBody>
      </p:sp>
    </p:spTree>
    <p:extLst>
      <p:ext uri="{BB962C8B-B14F-4D97-AF65-F5344CB8AC3E}">
        <p14:creationId xmlns:p14="http://schemas.microsoft.com/office/powerpoint/2010/main" val="1517055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This is a closer look at the outlet structure, which regulates the flow of water leaving the system. The grate atop the structure is commonly referred to as a trash rack and is meant to screen out debris from entering the structure. The grate on the side of the box is referred to as an orifice protection grate and serves a similar function.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This trash rack has a broken bar on the far side  and should be repaired or replaced. After large rainfall events, it is common for these grates to be clogged with debris.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[3 ] The orifice is what specifically is enabling the basin to dewater effectively. </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5103AB5B-3BAD-4D22-BA8D-633BCA2A8E99}" type="slidenum">
              <a:rPr lang="en-US" smtClean="0"/>
              <a:t>16</a:t>
            </a:fld>
            <a:endParaRPr lang="en-US"/>
          </a:p>
        </p:txBody>
      </p:sp>
    </p:spTree>
    <p:extLst>
      <p:ext uri="{BB962C8B-B14F-4D97-AF65-F5344CB8AC3E}">
        <p14:creationId xmlns:p14="http://schemas.microsoft.com/office/powerpoint/2010/main" val="1881731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03AB5B-3BAD-4D22-BA8D-633BCA2A8E99}" type="slidenum">
              <a:rPr lang="en-US" smtClean="0"/>
              <a:t>17</a:t>
            </a:fld>
            <a:endParaRPr lang="en-US"/>
          </a:p>
        </p:txBody>
      </p:sp>
    </p:spTree>
    <p:extLst>
      <p:ext uri="{BB962C8B-B14F-4D97-AF65-F5344CB8AC3E}">
        <p14:creationId xmlns:p14="http://schemas.microsoft.com/office/powerpoint/2010/main" val="41384648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8FA6-5AF1-48F6-B6EB-AC14BF6A5927}"/>
              </a:ext>
            </a:extLst>
          </p:cNvPr>
          <p:cNvSpPr>
            <a:spLocks noGrp="1"/>
          </p:cNvSpPr>
          <p:nvPr>
            <p:ph type="ctrTitle" hasCustomPrompt="1"/>
          </p:nvPr>
        </p:nvSpPr>
        <p:spPr>
          <a:xfrm>
            <a:off x="1524000" y="1600199"/>
            <a:ext cx="9144000" cy="1909763"/>
          </a:xfrm>
          <a:solidFill>
            <a:schemeClr val="accent1">
              <a:lumMod val="20000"/>
              <a:lumOff val="80000"/>
              <a:alpha val="62000"/>
            </a:schemeClr>
          </a:solidFill>
        </p:spPr>
        <p:txBody>
          <a:bodyPr anchor="b">
            <a:noAutofit/>
          </a:bodyPr>
          <a:lstStyle>
            <a:lvl1pPr algn="ctr">
              <a:defRPr sz="4400">
                <a:latin typeface="+mj-lt"/>
              </a:defRPr>
            </a:lvl1pPr>
          </a:lstStyle>
          <a:p>
            <a:r>
              <a:rPr lang="en-US" sz="6000" dirty="0"/>
              <a:t>Capitalize the First Word and all Principal Words in the Title</a:t>
            </a:r>
            <a:endParaRPr lang="en-US" dirty="0"/>
          </a:p>
        </p:txBody>
      </p:sp>
      <p:sp>
        <p:nvSpPr>
          <p:cNvPr id="3" name="Subtitle 2">
            <a:extLst>
              <a:ext uri="{FF2B5EF4-FFF2-40B4-BE49-F238E27FC236}">
                <a16:creationId xmlns:a16="http://schemas.microsoft.com/office/drawing/2014/main" id="{96E5394D-26F2-4CE6-8ED3-2E75FF4673DE}"/>
              </a:ext>
            </a:extLst>
          </p:cNvPr>
          <p:cNvSpPr>
            <a:spLocks noGrp="1"/>
          </p:cNvSpPr>
          <p:nvPr>
            <p:ph type="subTitle" idx="1" hasCustomPrompt="1"/>
          </p:nvPr>
        </p:nvSpPr>
        <p:spPr>
          <a:xfrm>
            <a:off x="1524000" y="3602038"/>
            <a:ext cx="9144000" cy="1655762"/>
          </a:xfrm>
          <a:solidFill>
            <a:schemeClr val="accent1">
              <a:lumMod val="20000"/>
              <a:lumOff val="80000"/>
              <a:alpha val="62000"/>
            </a:schemeClr>
          </a:solidFill>
        </p:spPr>
        <p:txBody>
          <a:bodyPr>
            <a:normAutofit/>
          </a:bodyPr>
          <a:lstStyle>
            <a:lvl1pPr marL="0" indent="0" algn="ctr">
              <a:buNone/>
              <a:defRPr sz="2400">
                <a:latin typeface="Lato" panose="020F0502020204030203" pitchFamily="34" charset="0"/>
                <a:ea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Do Not Use All Caps in the Headline or Subhead</a:t>
            </a:r>
          </a:p>
        </p:txBody>
      </p:sp>
      <p:sp>
        <p:nvSpPr>
          <p:cNvPr id="4" name="Date Placeholder 3">
            <a:extLst>
              <a:ext uri="{FF2B5EF4-FFF2-40B4-BE49-F238E27FC236}">
                <a16:creationId xmlns:a16="http://schemas.microsoft.com/office/drawing/2014/main" id="{5EE609CF-5E7D-47DD-8939-AE5F9B07543A}"/>
              </a:ext>
            </a:extLst>
          </p:cNvPr>
          <p:cNvSpPr>
            <a:spLocks noGrp="1"/>
          </p:cNvSpPr>
          <p:nvPr>
            <p:ph type="dt" sz="half" idx="10"/>
          </p:nvPr>
        </p:nvSpPr>
        <p:spPr/>
        <p:txBody>
          <a:bodyPr/>
          <a:lstStyle/>
          <a:p>
            <a:fld id="{129031F7-1D47-4C0B-AA36-82871187B0D4}" type="datetime4">
              <a:rPr lang="en-US" smtClean="0"/>
              <a:t>January 23, 2026</a:t>
            </a:fld>
            <a:endParaRPr lang="en-US" dirty="0"/>
          </a:p>
        </p:txBody>
      </p:sp>
      <p:sp>
        <p:nvSpPr>
          <p:cNvPr id="6" name="Slide Number Placeholder 5">
            <a:extLst>
              <a:ext uri="{FF2B5EF4-FFF2-40B4-BE49-F238E27FC236}">
                <a16:creationId xmlns:a16="http://schemas.microsoft.com/office/drawing/2014/main" id="{E6B32021-3B8E-4C7F-81B8-212B80E76762}"/>
              </a:ext>
            </a:extLst>
          </p:cNvPr>
          <p:cNvSpPr>
            <a:spLocks noGrp="1"/>
          </p:cNvSpPr>
          <p:nvPr>
            <p:ph type="sldNum" sz="quarter" idx="12"/>
          </p:nvPr>
        </p:nvSpPr>
        <p:spPr>
          <a:xfrm>
            <a:off x="4724400" y="6356349"/>
            <a:ext cx="2743200" cy="365125"/>
          </a:xfrm>
        </p:spPr>
        <p:txBody>
          <a:bodyPr/>
          <a:lstStyle>
            <a:lvl1pPr algn="ctr">
              <a:defRPr/>
            </a:lvl1pPr>
          </a:lstStyle>
          <a:p>
            <a:fld id="{7B1B8209-DF98-43C3-A4E8-FBF64E2261BB}" type="slidenum">
              <a:rPr lang="en-US" smtClean="0"/>
              <a:pPr/>
              <a:t>‹#›</a:t>
            </a:fld>
            <a:endParaRPr lang="en-US" dirty="0"/>
          </a:p>
        </p:txBody>
      </p:sp>
    </p:spTree>
    <p:extLst>
      <p:ext uri="{BB962C8B-B14F-4D97-AF65-F5344CB8AC3E}">
        <p14:creationId xmlns:p14="http://schemas.microsoft.com/office/powerpoint/2010/main" val="142710922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ach Video Background">
    <p:bg>
      <p:bgRef idx="1001">
        <a:schemeClr val="bg1"/>
      </p:bgRef>
    </p:bg>
    <p:spTree>
      <p:nvGrpSpPr>
        <p:cNvPr id="1" name=""/>
        <p:cNvGrpSpPr/>
        <p:nvPr/>
      </p:nvGrpSpPr>
      <p:grpSpPr>
        <a:xfrm>
          <a:off x="0" y="0"/>
          <a:ext cx="0" cy="0"/>
          <a:chOff x="0" y="0"/>
          <a:chExt cx="0" cy="0"/>
        </a:xfrm>
      </p:grpSpPr>
      <p:pic>
        <p:nvPicPr>
          <p:cNvPr id="5" name="Picture 4" descr="A picture containing grass, sky, water, outdoor&#10;&#10;Description automatically generated">
            <a:extLst>
              <a:ext uri="{FF2B5EF4-FFF2-40B4-BE49-F238E27FC236}">
                <a16:creationId xmlns:a16="http://schemas.microsoft.com/office/drawing/2014/main" id="{1F21271A-8AAC-8A41-97B9-BFF8B3D1276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9393" y="-167860"/>
            <a:ext cx="12632635" cy="8421756"/>
          </a:xfrm>
          <a:prstGeom prst="rect">
            <a:avLst/>
          </a:prstGeom>
        </p:spPr>
      </p:pic>
      <p:sp>
        <p:nvSpPr>
          <p:cNvPr id="6" name="Rectangle 5">
            <a:extLst>
              <a:ext uri="{FF2B5EF4-FFF2-40B4-BE49-F238E27FC236}">
                <a16:creationId xmlns:a16="http://schemas.microsoft.com/office/drawing/2014/main" id="{1D28F531-C54C-DD43-B6E5-C664EDAE3921}"/>
              </a:ext>
            </a:extLst>
          </p:cNvPr>
          <p:cNvSpPr/>
          <p:nvPr userDrawn="1"/>
        </p:nvSpPr>
        <p:spPr>
          <a:xfrm>
            <a:off x="2633870" y="1699591"/>
            <a:ext cx="7195930" cy="2514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D78FA6-5AF1-48F6-B6EB-AC14BF6A5927}"/>
              </a:ext>
            </a:extLst>
          </p:cNvPr>
          <p:cNvSpPr>
            <a:spLocks noGrp="1"/>
          </p:cNvSpPr>
          <p:nvPr>
            <p:ph type="ctrTitle" hasCustomPrompt="1"/>
          </p:nvPr>
        </p:nvSpPr>
        <p:spPr>
          <a:xfrm>
            <a:off x="3205369" y="2280305"/>
            <a:ext cx="6052931" cy="1353172"/>
          </a:xfrm>
        </p:spPr>
        <p:txBody>
          <a:bodyPr anchor="b">
            <a:noAutofit/>
          </a:bodyPr>
          <a:lstStyle>
            <a:lvl1pPr algn="ctr">
              <a:defRPr sz="4400" b="0" cap="none" spc="0">
                <a:ln w="0"/>
                <a:solidFill>
                  <a:schemeClr val="accent1"/>
                </a:solidFill>
                <a:effectLst/>
                <a:latin typeface="+mj-lt"/>
              </a:defRPr>
            </a:lvl1pPr>
          </a:lstStyle>
          <a:p>
            <a:r>
              <a:rPr lang="en-US" sz="6000" dirty="0"/>
              <a:t>Title Example</a:t>
            </a:r>
            <a:endParaRPr lang="en-US" dirty="0"/>
          </a:p>
        </p:txBody>
      </p:sp>
    </p:spTree>
    <p:extLst>
      <p:ext uri="{BB962C8B-B14F-4D97-AF65-F5344CB8AC3E}">
        <p14:creationId xmlns:p14="http://schemas.microsoft.com/office/powerpoint/2010/main" val="167440357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8FA6-5AF1-48F6-B6EB-AC14BF6A5927}"/>
              </a:ext>
            </a:extLst>
          </p:cNvPr>
          <p:cNvSpPr>
            <a:spLocks noGrp="1"/>
          </p:cNvSpPr>
          <p:nvPr>
            <p:ph type="ctrTitle" hasCustomPrompt="1"/>
          </p:nvPr>
        </p:nvSpPr>
        <p:spPr>
          <a:xfrm>
            <a:off x="555108" y="1122363"/>
            <a:ext cx="5308482" cy="2387600"/>
          </a:xfrm>
        </p:spPr>
        <p:txBody>
          <a:bodyPr anchor="b"/>
          <a:lstStyle>
            <a:lvl1pPr algn="l">
              <a:defRPr sz="6000">
                <a:latin typeface="Oswald" panose="00000500000000000000" pitchFamily="50" charset="0"/>
              </a:defRPr>
            </a:lvl1pPr>
          </a:lstStyle>
          <a:p>
            <a:r>
              <a:rPr lang="en-US" sz="6000" dirty="0"/>
              <a:t>Agendas Help You Stay Organized</a:t>
            </a:r>
            <a:endParaRPr lang="en-US" dirty="0"/>
          </a:p>
        </p:txBody>
      </p:sp>
      <p:sp>
        <p:nvSpPr>
          <p:cNvPr id="3" name="Subtitle 2">
            <a:extLst>
              <a:ext uri="{FF2B5EF4-FFF2-40B4-BE49-F238E27FC236}">
                <a16:creationId xmlns:a16="http://schemas.microsoft.com/office/drawing/2014/main" id="{96E5394D-26F2-4CE6-8ED3-2E75FF4673DE}"/>
              </a:ext>
            </a:extLst>
          </p:cNvPr>
          <p:cNvSpPr>
            <a:spLocks noGrp="1"/>
          </p:cNvSpPr>
          <p:nvPr>
            <p:ph type="subTitle" idx="1" hasCustomPrompt="1"/>
          </p:nvPr>
        </p:nvSpPr>
        <p:spPr>
          <a:xfrm>
            <a:off x="555108" y="3602038"/>
            <a:ext cx="5308482" cy="1655762"/>
          </a:xfrm>
        </p:spPr>
        <p:txBody>
          <a:bodyPr/>
          <a:lstStyle>
            <a:lvl1pPr marL="0" indent="0" algn="l">
              <a:buNone/>
              <a:defRPr sz="2400">
                <a:latin typeface="Lato" panose="020F0502020204030203" pitchFamily="34" charset="0"/>
                <a:ea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Do Not Use All Caps in the Headline or Subhead</a:t>
            </a:r>
          </a:p>
        </p:txBody>
      </p:sp>
      <p:sp>
        <p:nvSpPr>
          <p:cNvPr id="4" name="Date Placeholder 3">
            <a:extLst>
              <a:ext uri="{FF2B5EF4-FFF2-40B4-BE49-F238E27FC236}">
                <a16:creationId xmlns:a16="http://schemas.microsoft.com/office/drawing/2014/main" id="{5EE609CF-5E7D-47DD-8939-AE5F9B07543A}"/>
              </a:ext>
            </a:extLst>
          </p:cNvPr>
          <p:cNvSpPr>
            <a:spLocks noGrp="1"/>
          </p:cNvSpPr>
          <p:nvPr>
            <p:ph type="dt" sz="half" idx="10"/>
          </p:nvPr>
        </p:nvSpPr>
        <p:spPr/>
        <p:txBody>
          <a:bodyPr/>
          <a:lstStyle/>
          <a:p>
            <a:fld id="{129031F7-1D47-4C0B-AA36-82871187B0D4}" type="datetime4">
              <a:rPr lang="en-US" smtClean="0"/>
              <a:t>January 23, 2026</a:t>
            </a:fld>
            <a:endParaRPr lang="en-US" dirty="0"/>
          </a:p>
        </p:txBody>
      </p:sp>
      <p:sp>
        <p:nvSpPr>
          <p:cNvPr id="6" name="Slide Number Placeholder 5">
            <a:extLst>
              <a:ext uri="{FF2B5EF4-FFF2-40B4-BE49-F238E27FC236}">
                <a16:creationId xmlns:a16="http://schemas.microsoft.com/office/drawing/2014/main" id="{E6B32021-3B8E-4C7F-81B8-212B80E76762}"/>
              </a:ext>
            </a:extLst>
          </p:cNvPr>
          <p:cNvSpPr>
            <a:spLocks noGrp="1"/>
          </p:cNvSpPr>
          <p:nvPr>
            <p:ph type="sldNum" sz="quarter" idx="12"/>
          </p:nvPr>
        </p:nvSpPr>
        <p:spPr>
          <a:xfrm>
            <a:off x="4724400" y="6356349"/>
            <a:ext cx="2743200" cy="365125"/>
          </a:xfrm>
        </p:spPr>
        <p:txBody>
          <a:bodyPr/>
          <a:lstStyle>
            <a:lvl1pPr algn="ctr">
              <a:defRPr/>
            </a:lvl1pPr>
          </a:lstStyle>
          <a:p>
            <a:fld id="{7B1B8209-DF98-43C3-A4E8-FBF64E2261BB}" type="slidenum">
              <a:rPr lang="en-US" smtClean="0"/>
              <a:pPr/>
              <a:t>‹#›</a:t>
            </a:fld>
            <a:endParaRPr lang="en-US" dirty="0"/>
          </a:p>
        </p:txBody>
      </p:sp>
      <p:sp>
        <p:nvSpPr>
          <p:cNvPr id="7" name="Rectangle: Rounded Corners 18">
            <a:extLst>
              <a:ext uri="{FF2B5EF4-FFF2-40B4-BE49-F238E27FC236}">
                <a16:creationId xmlns:a16="http://schemas.microsoft.com/office/drawing/2014/main" id="{53A75B5E-82D3-3D49-B373-AB601DE99E5E}"/>
              </a:ext>
            </a:extLst>
          </p:cNvPr>
          <p:cNvSpPr/>
          <p:nvPr userDrawn="1"/>
        </p:nvSpPr>
        <p:spPr>
          <a:xfrm>
            <a:off x="6106651" y="293611"/>
            <a:ext cx="5636534" cy="5192789"/>
          </a:xfrm>
          <a:prstGeom prst="roundRect">
            <a:avLst>
              <a:gd name="adj" fmla="val 1286"/>
            </a:avLst>
          </a:prstGeom>
          <a:solidFill>
            <a:schemeClr val="accent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 Placeholder 23">
            <a:extLst>
              <a:ext uri="{FF2B5EF4-FFF2-40B4-BE49-F238E27FC236}">
                <a16:creationId xmlns:a16="http://schemas.microsoft.com/office/drawing/2014/main" id="{470302E9-F548-D34B-9260-FEE3FBE58E4D}"/>
              </a:ext>
            </a:extLst>
          </p:cNvPr>
          <p:cNvSpPr>
            <a:spLocks noGrp="1"/>
          </p:cNvSpPr>
          <p:nvPr>
            <p:ph type="body" sz="quarter" idx="13" hasCustomPrompt="1"/>
          </p:nvPr>
        </p:nvSpPr>
        <p:spPr>
          <a:xfrm>
            <a:off x="6365149" y="606948"/>
            <a:ext cx="904875" cy="828675"/>
          </a:xfrm>
        </p:spPr>
        <p:txBody>
          <a:bodyPr>
            <a:normAutofit/>
          </a:bodyPr>
          <a:lstStyle>
            <a:lvl1pPr marL="0" indent="0">
              <a:buNone/>
              <a:defRPr sz="44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01</a:t>
            </a:r>
          </a:p>
        </p:txBody>
      </p:sp>
      <p:sp>
        <p:nvSpPr>
          <p:cNvPr id="32" name="Text Placeholder 23">
            <a:extLst>
              <a:ext uri="{FF2B5EF4-FFF2-40B4-BE49-F238E27FC236}">
                <a16:creationId xmlns:a16="http://schemas.microsoft.com/office/drawing/2014/main" id="{981F898E-8C2C-544F-9A2F-C343600EE2B2}"/>
              </a:ext>
            </a:extLst>
          </p:cNvPr>
          <p:cNvSpPr>
            <a:spLocks noGrp="1"/>
          </p:cNvSpPr>
          <p:nvPr>
            <p:ph type="body" sz="quarter" idx="19" hasCustomPrompt="1"/>
          </p:nvPr>
        </p:nvSpPr>
        <p:spPr>
          <a:xfrm>
            <a:off x="6365149" y="1821386"/>
            <a:ext cx="904875" cy="828675"/>
          </a:xfrm>
        </p:spPr>
        <p:txBody>
          <a:bodyPr>
            <a:normAutofit/>
          </a:bodyPr>
          <a:lstStyle>
            <a:lvl1pPr marL="0" indent="0">
              <a:buNone/>
              <a:defRPr sz="44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02</a:t>
            </a:r>
          </a:p>
        </p:txBody>
      </p:sp>
      <p:sp>
        <p:nvSpPr>
          <p:cNvPr id="35" name="Text Placeholder 23">
            <a:extLst>
              <a:ext uri="{FF2B5EF4-FFF2-40B4-BE49-F238E27FC236}">
                <a16:creationId xmlns:a16="http://schemas.microsoft.com/office/drawing/2014/main" id="{4F05DE00-4A56-344C-8CAE-2B2333FDE59E}"/>
              </a:ext>
            </a:extLst>
          </p:cNvPr>
          <p:cNvSpPr>
            <a:spLocks noGrp="1"/>
          </p:cNvSpPr>
          <p:nvPr>
            <p:ph type="body" sz="quarter" idx="22" hasCustomPrompt="1"/>
          </p:nvPr>
        </p:nvSpPr>
        <p:spPr>
          <a:xfrm>
            <a:off x="6365149" y="3021536"/>
            <a:ext cx="904875" cy="828675"/>
          </a:xfrm>
        </p:spPr>
        <p:txBody>
          <a:bodyPr>
            <a:normAutofit/>
          </a:bodyPr>
          <a:lstStyle>
            <a:lvl1pPr marL="0" indent="0">
              <a:buNone/>
              <a:defRPr sz="44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03</a:t>
            </a:r>
          </a:p>
        </p:txBody>
      </p:sp>
      <p:sp>
        <p:nvSpPr>
          <p:cNvPr id="38" name="Text Placeholder 23">
            <a:extLst>
              <a:ext uri="{FF2B5EF4-FFF2-40B4-BE49-F238E27FC236}">
                <a16:creationId xmlns:a16="http://schemas.microsoft.com/office/drawing/2014/main" id="{0344C930-30F6-084F-BF4F-03C89F5C50E5}"/>
              </a:ext>
            </a:extLst>
          </p:cNvPr>
          <p:cNvSpPr>
            <a:spLocks noGrp="1"/>
          </p:cNvSpPr>
          <p:nvPr>
            <p:ph type="body" sz="quarter" idx="25" hasCustomPrompt="1"/>
          </p:nvPr>
        </p:nvSpPr>
        <p:spPr>
          <a:xfrm>
            <a:off x="6365149" y="4221686"/>
            <a:ext cx="904875" cy="828675"/>
          </a:xfrm>
        </p:spPr>
        <p:txBody>
          <a:bodyPr>
            <a:normAutofit/>
          </a:bodyPr>
          <a:lstStyle>
            <a:lvl1pPr marL="0" indent="0">
              <a:buNone/>
              <a:defRPr sz="4400" b="1">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04</a:t>
            </a:r>
          </a:p>
        </p:txBody>
      </p:sp>
      <p:sp>
        <p:nvSpPr>
          <p:cNvPr id="41" name="Text Placeholder 14">
            <a:extLst>
              <a:ext uri="{FF2B5EF4-FFF2-40B4-BE49-F238E27FC236}">
                <a16:creationId xmlns:a16="http://schemas.microsoft.com/office/drawing/2014/main" id="{C028CB1D-3A76-D642-9B6E-D640E7FF5250}"/>
              </a:ext>
            </a:extLst>
          </p:cNvPr>
          <p:cNvSpPr>
            <a:spLocks noGrp="1"/>
          </p:cNvSpPr>
          <p:nvPr>
            <p:ph type="body" sz="quarter" idx="14" hasCustomPrompt="1"/>
          </p:nvPr>
        </p:nvSpPr>
        <p:spPr>
          <a:xfrm>
            <a:off x="7086600" y="833445"/>
            <a:ext cx="2457450" cy="377825"/>
          </a:xfrm>
        </p:spPr>
        <p:txBody>
          <a:bodyPr>
            <a:normAutofit/>
          </a:bodyPr>
          <a:lstStyle>
            <a:lvl1pPr marL="0" indent="0">
              <a:buNone/>
              <a:defRPr sz="1600" b="1">
                <a:solidFill>
                  <a:schemeClr val="tx2"/>
                </a:solidFill>
              </a:defRPr>
            </a:lvl1pPr>
          </a:lstStyle>
          <a:p>
            <a:pPr lvl="0"/>
            <a:r>
              <a:rPr lang="en-US" dirty="0"/>
              <a:t>Content</a:t>
            </a:r>
          </a:p>
        </p:txBody>
      </p:sp>
      <p:sp>
        <p:nvSpPr>
          <p:cNvPr id="42" name="Text Placeholder 14">
            <a:extLst>
              <a:ext uri="{FF2B5EF4-FFF2-40B4-BE49-F238E27FC236}">
                <a16:creationId xmlns:a16="http://schemas.microsoft.com/office/drawing/2014/main" id="{CEEEEBD0-4B68-AD44-8B42-D53EE96788F4}"/>
              </a:ext>
            </a:extLst>
          </p:cNvPr>
          <p:cNvSpPr>
            <a:spLocks noGrp="1"/>
          </p:cNvSpPr>
          <p:nvPr>
            <p:ph type="body" sz="quarter" idx="26" hasCustomPrompt="1"/>
          </p:nvPr>
        </p:nvSpPr>
        <p:spPr>
          <a:xfrm>
            <a:off x="7086600" y="2062170"/>
            <a:ext cx="2457450" cy="377825"/>
          </a:xfrm>
        </p:spPr>
        <p:txBody>
          <a:bodyPr>
            <a:normAutofit/>
          </a:bodyPr>
          <a:lstStyle>
            <a:lvl1pPr marL="0" indent="0">
              <a:buNone/>
              <a:defRPr sz="1600" b="1">
                <a:solidFill>
                  <a:schemeClr val="tx2"/>
                </a:solidFill>
              </a:defRPr>
            </a:lvl1pPr>
          </a:lstStyle>
          <a:p>
            <a:pPr lvl="0"/>
            <a:r>
              <a:rPr lang="en-US" dirty="0"/>
              <a:t>Content</a:t>
            </a:r>
          </a:p>
        </p:txBody>
      </p:sp>
      <p:sp>
        <p:nvSpPr>
          <p:cNvPr id="43" name="Text Placeholder 14">
            <a:extLst>
              <a:ext uri="{FF2B5EF4-FFF2-40B4-BE49-F238E27FC236}">
                <a16:creationId xmlns:a16="http://schemas.microsoft.com/office/drawing/2014/main" id="{C1F7E0B4-4075-4647-9168-415E4A60E5B5}"/>
              </a:ext>
            </a:extLst>
          </p:cNvPr>
          <p:cNvSpPr>
            <a:spLocks noGrp="1"/>
          </p:cNvSpPr>
          <p:nvPr>
            <p:ph type="body" sz="quarter" idx="27" hasCustomPrompt="1"/>
          </p:nvPr>
        </p:nvSpPr>
        <p:spPr>
          <a:xfrm>
            <a:off x="7086600" y="3248032"/>
            <a:ext cx="2457450" cy="377825"/>
          </a:xfrm>
        </p:spPr>
        <p:txBody>
          <a:bodyPr>
            <a:normAutofit/>
          </a:bodyPr>
          <a:lstStyle>
            <a:lvl1pPr marL="0" indent="0">
              <a:buNone/>
              <a:defRPr sz="1600" b="1">
                <a:solidFill>
                  <a:schemeClr val="tx2"/>
                </a:solidFill>
              </a:defRPr>
            </a:lvl1pPr>
          </a:lstStyle>
          <a:p>
            <a:pPr lvl="0"/>
            <a:r>
              <a:rPr lang="en-US" dirty="0"/>
              <a:t>Content</a:t>
            </a:r>
          </a:p>
        </p:txBody>
      </p:sp>
      <p:sp>
        <p:nvSpPr>
          <p:cNvPr id="44" name="Text Placeholder 14">
            <a:extLst>
              <a:ext uri="{FF2B5EF4-FFF2-40B4-BE49-F238E27FC236}">
                <a16:creationId xmlns:a16="http://schemas.microsoft.com/office/drawing/2014/main" id="{0A6DE7C9-7719-E048-A5EE-1EB5962DB3DA}"/>
              </a:ext>
            </a:extLst>
          </p:cNvPr>
          <p:cNvSpPr>
            <a:spLocks noGrp="1"/>
          </p:cNvSpPr>
          <p:nvPr>
            <p:ph type="body" sz="quarter" idx="28" hasCustomPrompt="1"/>
          </p:nvPr>
        </p:nvSpPr>
        <p:spPr>
          <a:xfrm>
            <a:off x="7086600" y="4462469"/>
            <a:ext cx="2457450" cy="377825"/>
          </a:xfrm>
        </p:spPr>
        <p:txBody>
          <a:bodyPr>
            <a:normAutofit/>
          </a:bodyPr>
          <a:lstStyle>
            <a:lvl1pPr marL="0" indent="0">
              <a:buNone/>
              <a:defRPr sz="1600" b="1">
                <a:solidFill>
                  <a:schemeClr val="tx2"/>
                </a:solidFill>
              </a:defRPr>
            </a:lvl1pPr>
          </a:lstStyle>
          <a:p>
            <a:pPr lvl="0"/>
            <a:r>
              <a:rPr lang="en-US" dirty="0"/>
              <a:t>Content</a:t>
            </a:r>
          </a:p>
        </p:txBody>
      </p:sp>
    </p:spTree>
    <p:extLst>
      <p:ext uri="{BB962C8B-B14F-4D97-AF65-F5344CB8AC3E}">
        <p14:creationId xmlns:p14="http://schemas.microsoft.com/office/powerpoint/2010/main" val="391423578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DD203-9D02-43D8-8110-6ACB2338CE87}"/>
              </a:ext>
            </a:extLst>
          </p:cNvPr>
          <p:cNvSpPr>
            <a:spLocks noGrp="1"/>
          </p:cNvSpPr>
          <p:nvPr>
            <p:ph type="title" hasCustomPrompt="1"/>
          </p:nvPr>
        </p:nvSpPr>
        <p:spPr/>
        <p:txBody>
          <a:bodyPr/>
          <a:lstStyle/>
          <a:p>
            <a:r>
              <a:rPr lang="en-US" dirty="0"/>
              <a:t>Titles Should Have a Point of View</a:t>
            </a:r>
          </a:p>
        </p:txBody>
      </p:sp>
      <p:sp>
        <p:nvSpPr>
          <p:cNvPr id="3" name="Content Placeholder 2">
            <a:extLst>
              <a:ext uri="{FF2B5EF4-FFF2-40B4-BE49-F238E27FC236}">
                <a16:creationId xmlns:a16="http://schemas.microsoft.com/office/drawing/2014/main" id="{436C557A-2DC6-49E1-A317-A04DA2108F12}"/>
              </a:ext>
            </a:extLst>
          </p:cNvPr>
          <p:cNvSpPr>
            <a:spLocks noGrp="1"/>
          </p:cNvSpPr>
          <p:nvPr>
            <p:ph idx="1" hasCustomPrompt="1"/>
          </p:nvPr>
        </p:nvSpPr>
        <p:spPr/>
        <p:txBody>
          <a:bodyPr>
            <a:normAutofit/>
          </a:bodyPr>
          <a:lstStyle>
            <a:lvl1pPr marL="742950" indent="-457200">
              <a:buClr>
                <a:schemeClr val="accent1"/>
              </a:buClr>
              <a:buFont typeface="Arial" panose="020B0604020202020204" pitchFamily="34" charset="0"/>
              <a:buChar char="•"/>
              <a:defRPr/>
            </a:lvl1pPr>
            <a:lvl2pPr>
              <a:buClr>
                <a:schemeClr val="accent1"/>
              </a:buClr>
              <a:defRPr sz="2400"/>
            </a:lvl2pPr>
          </a:lstStyle>
          <a:p>
            <a:pPr marL="228600" lvl="1">
              <a:spcAft>
                <a:spcPts val="600"/>
              </a:spcAft>
            </a:pPr>
            <a:r>
              <a:rPr lang="en-US" sz="2800" dirty="0"/>
              <a:t>Use a Sans Serif typeface, like Arial. Other font styles are accepted as long as they are easy to read. </a:t>
            </a:r>
          </a:p>
          <a:p>
            <a:pPr marL="228600" lvl="1">
              <a:spcAft>
                <a:spcPts val="600"/>
              </a:spcAft>
            </a:pPr>
            <a:r>
              <a:rPr lang="en-US" sz="2800" dirty="0"/>
              <a:t>The primary font style should be used consistently throughout the presentation.</a:t>
            </a:r>
          </a:p>
          <a:p>
            <a:pPr marL="228600" lvl="1">
              <a:spcAft>
                <a:spcPts val="600"/>
              </a:spcAft>
            </a:pPr>
            <a:r>
              <a:rPr lang="en-US" sz="2800" dirty="0"/>
              <a:t>For consistency, body copy should appear in only black or charcoal gray.</a:t>
            </a:r>
          </a:p>
          <a:p>
            <a:pPr marL="228600" lvl="1">
              <a:spcAft>
                <a:spcPts val="600"/>
              </a:spcAft>
            </a:pPr>
            <a:r>
              <a:rPr lang="en-US" sz="2800" dirty="0"/>
              <a:t>Add notes for the presenter only. </a:t>
            </a:r>
          </a:p>
        </p:txBody>
      </p:sp>
      <p:sp>
        <p:nvSpPr>
          <p:cNvPr id="4" name="Date Placeholder 3">
            <a:extLst>
              <a:ext uri="{FF2B5EF4-FFF2-40B4-BE49-F238E27FC236}">
                <a16:creationId xmlns:a16="http://schemas.microsoft.com/office/drawing/2014/main" id="{A9B89E49-58A7-4165-A3F5-8A10077E5C54}"/>
              </a:ext>
            </a:extLst>
          </p:cNvPr>
          <p:cNvSpPr>
            <a:spLocks noGrp="1"/>
          </p:cNvSpPr>
          <p:nvPr>
            <p:ph type="dt" sz="half" idx="10"/>
          </p:nvPr>
        </p:nvSpPr>
        <p:spPr/>
        <p:txBody>
          <a:bodyPr/>
          <a:lstStyle/>
          <a:p>
            <a:fld id="{29A5C675-E0B7-4D2D-8EA0-BA5DD3C672F9}" type="datetime4">
              <a:rPr lang="en-US" smtClean="0"/>
              <a:t>January 23, 2026</a:t>
            </a:fld>
            <a:endParaRPr lang="en-US"/>
          </a:p>
        </p:txBody>
      </p:sp>
      <p:sp>
        <p:nvSpPr>
          <p:cNvPr id="6" name="Slide Number Placeholder 5">
            <a:extLst>
              <a:ext uri="{FF2B5EF4-FFF2-40B4-BE49-F238E27FC236}">
                <a16:creationId xmlns:a16="http://schemas.microsoft.com/office/drawing/2014/main" id="{45138A54-D1EC-4F4B-89B8-4B869E02B9A9}"/>
              </a:ext>
            </a:extLst>
          </p:cNvPr>
          <p:cNvSpPr>
            <a:spLocks noGrp="1"/>
          </p:cNvSpPr>
          <p:nvPr>
            <p:ph type="sldNum" sz="quarter" idx="12"/>
          </p:nvPr>
        </p:nvSpPr>
        <p:spPr/>
        <p:txBody>
          <a:bodyPr/>
          <a:lstStyle>
            <a:lvl1pPr>
              <a:defRPr/>
            </a:lvl1pPr>
          </a:lstStyle>
          <a:p>
            <a:fld id="{AE023063-8D56-4909-8EAE-F7F9CA48F690}" type="slidenum">
              <a:rPr lang="en-US" smtClean="0"/>
              <a:pPr/>
              <a:t>‹#›</a:t>
            </a:fld>
            <a:endParaRPr lang="en-US" dirty="0"/>
          </a:p>
        </p:txBody>
      </p:sp>
    </p:spTree>
    <p:extLst>
      <p:ext uri="{BB962C8B-B14F-4D97-AF65-F5344CB8AC3E}">
        <p14:creationId xmlns:p14="http://schemas.microsoft.com/office/powerpoint/2010/main" val="1145968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Column Circular Imag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DD203-9D02-43D8-8110-6ACB2338CE87}"/>
              </a:ext>
            </a:extLst>
          </p:cNvPr>
          <p:cNvSpPr>
            <a:spLocks noGrp="1"/>
          </p:cNvSpPr>
          <p:nvPr>
            <p:ph type="title" hasCustomPrompt="1"/>
          </p:nvPr>
        </p:nvSpPr>
        <p:spPr/>
        <p:txBody>
          <a:bodyPr/>
          <a:lstStyle/>
          <a:p>
            <a:r>
              <a:rPr lang="en-US" dirty="0"/>
              <a:t>Use Images to Convey Information</a:t>
            </a:r>
          </a:p>
        </p:txBody>
      </p:sp>
      <p:sp>
        <p:nvSpPr>
          <p:cNvPr id="4" name="Date Placeholder 3">
            <a:extLst>
              <a:ext uri="{FF2B5EF4-FFF2-40B4-BE49-F238E27FC236}">
                <a16:creationId xmlns:a16="http://schemas.microsoft.com/office/drawing/2014/main" id="{A9B89E49-58A7-4165-A3F5-8A10077E5C54}"/>
              </a:ext>
            </a:extLst>
          </p:cNvPr>
          <p:cNvSpPr>
            <a:spLocks noGrp="1"/>
          </p:cNvSpPr>
          <p:nvPr>
            <p:ph type="dt" sz="half" idx="10"/>
          </p:nvPr>
        </p:nvSpPr>
        <p:spPr/>
        <p:txBody>
          <a:bodyPr/>
          <a:lstStyle/>
          <a:p>
            <a:fld id="{29A5C675-E0B7-4D2D-8EA0-BA5DD3C672F9}" type="datetime4">
              <a:rPr lang="en-US" smtClean="0"/>
              <a:t>January 23, 2026</a:t>
            </a:fld>
            <a:endParaRPr lang="en-US"/>
          </a:p>
        </p:txBody>
      </p:sp>
      <p:sp>
        <p:nvSpPr>
          <p:cNvPr id="6" name="Slide Number Placeholder 5">
            <a:extLst>
              <a:ext uri="{FF2B5EF4-FFF2-40B4-BE49-F238E27FC236}">
                <a16:creationId xmlns:a16="http://schemas.microsoft.com/office/drawing/2014/main" id="{45138A54-D1EC-4F4B-89B8-4B869E02B9A9}"/>
              </a:ext>
            </a:extLst>
          </p:cNvPr>
          <p:cNvSpPr>
            <a:spLocks noGrp="1"/>
          </p:cNvSpPr>
          <p:nvPr>
            <p:ph type="sldNum" sz="quarter" idx="12"/>
          </p:nvPr>
        </p:nvSpPr>
        <p:spPr/>
        <p:txBody>
          <a:bodyPr/>
          <a:lstStyle>
            <a:lvl1pPr>
              <a:defRPr/>
            </a:lvl1pPr>
          </a:lstStyle>
          <a:p>
            <a:fld id="{AE023063-8D56-4909-8EAE-F7F9CA48F690}" type="slidenum">
              <a:rPr lang="en-US" smtClean="0"/>
              <a:pPr/>
              <a:t>‹#›</a:t>
            </a:fld>
            <a:endParaRPr lang="en-US" dirty="0"/>
          </a:p>
        </p:txBody>
      </p:sp>
      <p:sp>
        <p:nvSpPr>
          <p:cNvPr id="7" name="Text Placeholder 2">
            <a:extLst>
              <a:ext uri="{FF2B5EF4-FFF2-40B4-BE49-F238E27FC236}">
                <a16:creationId xmlns:a16="http://schemas.microsoft.com/office/drawing/2014/main" id="{27C25CB0-0007-8842-B071-71AC43CF1395}"/>
              </a:ext>
            </a:extLst>
          </p:cNvPr>
          <p:cNvSpPr>
            <a:spLocks noGrp="1"/>
          </p:cNvSpPr>
          <p:nvPr>
            <p:ph type="body" idx="1"/>
          </p:nvPr>
        </p:nvSpPr>
        <p:spPr>
          <a:xfrm>
            <a:off x="839789" y="3429000"/>
            <a:ext cx="3183572" cy="82391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Content Placeholder 3">
            <a:extLst>
              <a:ext uri="{FF2B5EF4-FFF2-40B4-BE49-F238E27FC236}">
                <a16:creationId xmlns:a16="http://schemas.microsoft.com/office/drawing/2014/main" id="{F85F28D1-837A-3444-85A8-5CEA1FD7AF05}"/>
              </a:ext>
            </a:extLst>
          </p:cNvPr>
          <p:cNvSpPr>
            <a:spLocks noGrp="1"/>
          </p:cNvSpPr>
          <p:nvPr>
            <p:ph sz="half" idx="2"/>
          </p:nvPr>
        </p:nvSpPr>
        <p:spPr>
          <a:xfrm>
            <a:off x="839789" y="4519136"/>
            <a:ext cx="3183572" cy="1161574"/>
          </a:xfrm>
        </p:spPr>
        <p:txBody>
          <a:bodyPr>
            <a:noAutofit/>
          </a:bodyPr>
          <a:lstStyle>
            <a:lvl1pPr marL="0" indent="0">
              <a:buNone/>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53D2484-A134-9A4B-8593-5E2500E649ED}"/>
              </a:ext>
            </a:extLst>
          </p:cNvPr>
          <p:cNvSpPr>
            <a:spLocks noGrp="1"/>
          </p:cNvSpPr>
          <p:nvPr>
            <p:ph type="body" idx="13"/>
          </p:nvPr>
        </p:nvSpPr>
        <p:spPr>
          <a:xfrm>
            <a:off x="4504214" y="3429000"/>
            <a:ext cx="3183572" cy="82391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a:extLst>
              <a:ext uri="{FF2B5EF4-FFF2-40B4-BE49-F238E27FC236}">
                <a16:creationId xmlns:a16="http://schemas.microsoft.com/office/drawing/2014/main" id="{CEA61314-AD47-F64A-B348-D0407053623B}"/>
              </a:ext>
            </a:extLst>
          </p:cNvPr>
          <p:cNvSpPr>
            <a:spLocks noGrp="1"/>
          </p:cNvSpPr>
          <p:nvPr>
            <p:ph sz="half" idx="14"/>
          </p:nvPr>
        </p:nvSpPr>
        <p:spPr>
          <a:xfrm>
            <a:off x="4504214" y="4519136"/>
            <a:ext cx="3183572" cy="1161574"/>
          </a:xfrm>
        </p:spPr>
        <p:txBody>
          <a:bodyPr>
            <a:noAutofit/>
          </a:bodyPr>
          <a:lstStyle>
            <a:lvl1pPr marL="0" indent="0">
              <a:buNone/>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2">
            <a:extLst>
              <a:ext uri="{FF2B5EF4-FFF2-40B4-BE49-F238E27FC236}">
                <a16:creationId xmlns:a16="http://schemas.microsoft.com/office/drawing/2014/main" id="{BA682FA9-F17B-A643-87CE-D2759D9D58D7}"/>
              </a:ext>
            </a:extLst>
          </p:cNvPr>
          <p:cNvSpPr>
            <a:spLocks noGrp="1"/>
          </p:cNvSpPr>
          <p:nvPr>
            <p:ph type="body" idx="15"/>
          </p:nvPr>
        </p:nvSpPr>
        <p:spPr>
          <a:xfrm>
            <a:off x="8143559" y="3429000"/>
            <a:ext cx="3183572" cy="82391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a:extLst>
              <a:ext uri="{FF2B5EF4-FFF2-40B4-BE49-F238E27FC236}">
                <a16:creationId xmlns:a16="http://schemas.microsoft.com/office/drawing/2014/main" id="{860908C7-8082-7145-A4CD-57DB4F6BF047}"/>
              </a:ext>
            </a:extLst>
          </p:cNvPr>
          <p:cNvSpPr>
            <a:spLocks noGrp="1"/>
          </p:cNvSpPr>
          <p:nvPr>
            <p:ph sz="half" idx="16"/>
          </p:nvPr>
        </p:nvSpPr>
        <p:spPr>
          <a:xfrm>
            <a:off x="8143559" y="4519136"/>
            <a:ext cx="3183572" cy="1161574"/>
          </a:xfrm>
        </p:spPr>
        <p:txBody>
          <a:bodyPr>
            <a:noAutofit/>
          </a:bodyPr>
          <a:lstStyle>
            <a:lvl1pPr marL="0" indent="0">
              <a:buNone/>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Oval 15">
            <a:extLst>
              <a:ext uri="{FF2B5EF4-FFF2-40B4-BE49-F238E27FC236}">
                <a16:creationId xmlns:a16="http://schemas.microsoft.com/office/drawing/2014/main" id="{9529E6B0-C5A1-6244-A6D0-49EC6A75BD97}"/>
              </a:ext>
            </a:extLst>
          </p:cNvPr>
          <p:cNvSpPr/>
          <p:nvPr userDrawn="1"/>
        </p:nvSpPr>
        <p:spPr>
          <a:xfrm>
            <a:off x="1662033" y="1761491"/>
            <a:ext cx="1613217" cy="1613217"/>
          </a:xfrm>
          <a:prstGeom prst="ellipse">
            <a:avLst/>
          </a:prstGeom>
          <a:noFill/>
          <a:ln w="28575">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D1B72A4-903A-624C-AE56-C8BE98055AA4}"/>
              </a:ext>
            </a:extLst>
          </p:cNvPr>
          <p:cNvSpPr/>
          <p:nvPr userDrawn="1"/>
        </p:nvSpPr>
        <p:spPr>
          <a:xfrm>
            <a:off x="5319633" y="1761491"/>
            <a:ext cx="1613217" cy="1613217"/>
          </a:xfrm>
          <a:prstGeom prst="ellipse">
            <a:avLst/>
          </a:prstGeom>
          <a:noFill/>
          <a:ln w="28575">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8B92CCCC-A9DE-7542-9A1B-E8DEC5D46DE2}"/>
              </a:ext>
            </a:extLst>
          </p:cNvPr>
          <p:cNvSpPr/>
          <p:nvPr userDrawn="1"/>
        </p:nvSpPr>
        <p:spPr>
          <a:xfrm>
            <a:off x="8862933" y="1761491"/>
            <a:ext cx="1613217" cy="1613217"/>
          </a:xfrm>
          <a:prstGeom prst="ellipse">
            <a:avLst/>
          </a:prstGeom>
          <a:noFill/>
          <a:ln w="28575">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966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75295-709A-4E7F-A5E8-0E46854096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8A82B1-F651-4102-838A-31BB7DD4B0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19F406B-FDAB-4A1C-A7D0-EF9E06F574E6}"/>
              </a:ext>
            </a:extLst>
          </p:cNvPr>
          <p:cNvSpPr>
            <a:spLocks noGrp="1"/>
          </p:cNvSpPr>
          <p:nvPr>
            <p:ph type="dt" sz="half" idx="10"/>
          </p:nvPr>
        </p:nvSpPr>
        <p:spPr/>
        <p:txBody>
          <a:bodyPr/>
          <a:lstStyle/>
          <a:p>
            <a:fld id="{08218F59-6B90-43B8-BBFC-C76EEF2CD57C}" type="datetime4">
              <a:rPr lang="en-US" smtClean="0"/>
              <a:t>January 23, 2026</a:t>
            </a:fld>
            <a:endParaRPr lang="en-US"/>
          </a:p>
        </p:txBody>
      </p:sp>
      <p:sp>
        <p:nvSpPr>
          <p:cNvPr id="6" name="Slide Number Placeholder 5">
            <a:extLst>
              <a:ext uri="{FF2B5EF4-FFF2-40B4-BE49-F238E27FC236}">
                <a16:creationId xmlns:a16="http://schemas.microsoft.com/office/drawing/2014/main" id="{AC25D11B-173D-4D01-824A-F07324FD5541}"/>
              </a:ext>
            </a:extLst>
          </p:cNvPr>
          <p:cNvSpPr>
            <a:spLocks noGrp="1"/>
          </p:cNvSpPr>
          <p:nvPr>
            <p:ph type="sldNum" sz="quarter" idx="12"/>
          </p:nvPr>
        </p:nvSpPr>
        <p:spPr/>
        <p:txBody>
          <a:bodyPr/>
          <a:lstStyle/>
          <a:p>
            <a:fld id="{064FB9DE-0009-417C-9ED6-E2B5B1F5FEC2}" type="slidenum">
              <a:rPr lang="en-US" smtClean="0"/>
              <a:t>‹#›</a:t>
            </a:fld>
            <a:endParaRPr lang="en-US"/>
          </a:p>
        </p:txBody>
      </p:sp>
    </p:spTree>
    <p:extLst>
      <p:ext uri="{BB962C8B-B14F-4D97-AF65-F5344CB8AC3E}">
        <p14:creationId xmlns:p14="http://schemas.microsoft.com/office/powerpoint/2010/main" val="2150356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0ECAF-4264-49B8-886D-AFED04F4D2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D39D8C-500C-41B9-B734-69AEC9A50FFB}"/>
              </a:ext>
            </a:extLst>
          </p:cNvPr>
          <p:cNvSpPr>
            <a:spLocks noGrp="1"/>
          </p:cNvSpPr>
          <p:nvPr>
            <p:ph sz="half" idx="1"/>
          </p:nvPr>
        </p:nvSpPr>
        <p:spPr>
          <a:xfrm>
            <a:off x="838200" y="1825625"/>
            <a:ext cx="5181600" cy="4351338"/>
          </a:xfrm>
        </p:spPr>
        <p:txBody>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6C89DA5-E266-4A2E-B8B9-956B6CC8ED97}"/>
              </a:ext>
            </a:extLst>
          </p:cNvPr>
          <p:cNvSpPr>
            <a:spLocks noGrp="1"/>
          </p:cNvSpPr>
          <p:nvPr>
            <p:ph sz="half" idx="2"/>
          </p:nvPr>
        </p:nvSpPr>
        <p:spPr>
          <a:xfrm>
            <a:off x="6172200" y="1825625"/>
            <a:ext cx="5181600" cy="4351338"/>
          </a:xfrm>
        </p:spPr>
        <p:txBody>
          <a:bodyPr/>
          <a:lstStyle>
            <a:lvl1pPr>
              <a:defRPr sz="2400"/>
            </a:lvl1pPr>
            <a:lvl2pPr>
              <a:defRPr sz="24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C59466E-43BE-4C11-B19D-40EDAA2444E4}"/>
              </a:ext>
            </a:extLst>
          </p:cNvPr>
          <p:cNvSpPr>
            <a:spLocks noGrp="1"/>
          </p:cNvSpPr>
          <p:nvPr>
            <p:ph type="dt" sz="half" idx="10"/>
          </p:nvPr>
        </p:nvSpPr>
        <p:spPr/>
        <p:txBody>
          <a:bodyPr/>
          <a:lstStyle/>
          <a:p>
            <a:fld id="{58DE5021-4648-4FD3-A878-68FEDE4FC8FD}" type="datetime4">
              <a:rPr lang="en-US" smtClean="0"/>
              <a:t>January 23, 2026</a:t>
            </a:fld>
            <a:endParaRPr lang="en-US"/>
          </a:p>
        </p:txBody>
      </p:sp>
      <p:sp>
        <p:nvSpPr>
          <p:cNvPr id="7" name="Slide Number Placeholder 6">
            <a:extLst>
              <a:ext uri="{FF2B5EF4-FFF2-40B4-BE49-F238E27FC236}">
                <a16:creationId xmlns:a16="http://schemas.microsoft.com/office/drawing/2014/main" id="{D68EB9E8-3995-4657-871F-65B947DD96F8}"/>
              </a:ext>
            </a:extLst>
          </p:cNvPr>
          <p:cNvSpPr>
            <a:spLocks noGrp="1"/>
          </p:cNvSpPr>
          <p:nvPr>
            <p:ph type="sldNum" sz="quarter" idx="12"/>
          </p:nvPr>
        </p:nvSpPr>
        <p:spPr/>
        <p:txBody>
          <a:bodyPr/>
          <a:lstStyle/>
          <a:p>
            <a:fld id="{064FB9DE-0009-417C-9ED6-E2B5B1F5FEC2}" type="slidenum">
              <a:rPr lang="en-US" smtClean="0"/>
              <a:t>‹#›</a:t>
            </a:fld>
            <a:endParaRPr lang="en-US"/>
          </a:p>
        </p:txBody>
      </p:sp>
    </p:spTree>
    <p:extLst>
      <p:ext uri="{BB962C8B-B14F-4D97-AF65-F5344CB8AC3E}">
        <p14:creationId xmlns:p14="http://schemas.microsoft.com/office/powerpoint/2010/main" val="207252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0ECAF-4264-49B8-886D-AFED04F4D2C9}"/>
              </a:ext>
            </a:extLst>
          </p:cNvPr>
          <p:cNvSpPr>
            <a:spLocks noGrp="1"/>
          </p:cNvSpPr>
          <p:nvPr>
            <p:ph type="title"/>
          </p:nvPr>
        </p:nvSpPr>
        <p:spPr>
          <a:xfrm>
            <a:off x="6172200" y="365125"/>
            <a:ext cx="5181600" cy="1325563"/>
          </a:xfrm>
        </p:spPr>
        <p:txBody>
          <a:bodyPr/>
          <a:lstStyle/>
          <a:p>
            <a:r>
              <a:rPr lang="en-US"/>
              <a:t>Click to edit Master title style</a:t>
            </a:r>
          </a:p>
        </p:txBody>
      </p:sp>
      <p:sp>
        <p:nvSpPr>
          <p:cNvPr id="4" name="Content Placeholder 3">
            <a:extLst>
              <a:ext uri="{FF2B5EF4-FFF2-40B4-BE49-F238E27FC236}">
                <a16:creationId xmlns:a16="http://schemas.microsoft.com/office/drawing/2014/main" id="{36C89DA5-E266-4A2E-B8B9-956B6CC8ED97}"/>
              </a:ext>
            </a:extLst>
          </p:cNvPr>
          <p:cNvSpPr>
            <a:spLocks noGrp="1"/>
          </p:cNvSpPr>
          <p:nvPr>
            <p:ph sz="half" idx="2"/>
          </p:nvPr>
        </p:nvSpPr>
        <p:spPr>
          <a:xfrm>
            <a:off x="6172200" y="1825625"/>
            <a:ext cx="5181600" cy="4351338"/>
          </a:xfrm>
        </p:spPr>
        <p:txBody>
          <a:bodyPr/>
          <a:lstStyle>
            <a:lvl1pPr>
              <a:defRPr sz="2400"/>
            </a:lvl1pPr>
            <a:lvl2pPr>
              <a:defRPr sz="24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C59466E-43BE-4C11-B19D-40EDAA2444E4}"/>
              </a:ext>
            </a:extLst>
          </p:cNvPr>
          <p:cNvSpPr>
            <a:spLocks noGrp="1"/>
          </p:cNvSpPr>
          <p:nvPr>
            <p:ph type="dt" sz="half" idx="10"/>
          </p:nvPr>
        </p:nvSpPr>
        <p:spPr/>
        <p:txBody>
          <a:bodyPr/>
          <a:lstStyle/>
          <a:p>
            <a:fld id="{58DE5021-4648-4FD3-A878-68FEDE4FC8FD}" type="datetime4">
              <a:rPr lang="en-US" smtClean="0"/>
              <a:t>January 23, 2026</a:t>
            </a:fld>
            <a:endParaRPr lang="en-US"/>
          </a:p>
        </p:txBody>
      </p:sp>
      <p:sp>
        <p:nvSpPr>
          <p:cNvPr id="7" name="Slide Number Placeholder 6">
            <a:extLst>
              <a:ext uri="{FF2B5EF4-FFF2-40B4-BE49-F238E27FC236}">
                <a16:creationId xmlns:a16="http://schemas.microsoft.com/office/drawing/2014/main" id="{D68EB9E8-3995-4657-871F-65B947DD96F8}"/>
              </a:ext>
            </a:extLst>
          </p:cNvPr>
          <p:cNvSpPr>
            <a:spLocks noGrp="1"/>
          </p:cNvSpPr>
          <p:nvPr>
            <p:ph type="sldNum" sz="quarter" idx="12"/>
          </p:nvPr>
        </p:nvSpPr>
        <p:spPr/>
        <p:txBody>
          <a:bodyPr/>
          <a:lstStyle/>
          <a:p>
            <a:fld id="{064FB9DE-0009-417C-9ED6-E2B5B1F5FEC2}" type="slidenum">
              <a:rPr lang="en-US" smtClean="0"/>
              <a:t>‹#›</a:t>
            </a:fld>
            <a:endParaRPr lang="en-US"/>
          </a:p>
        </p:txBody>
      </p:sp>
      <p:sp>
        <p:nvSpPr>
          <p:cNvPr id="12" name="Picture Placeholder 11">
            <a:extLst>
              <a:ext uri="{FF2B5EF4-FFF2-40B4-BE49-F238E27FC236}">
                <a16:creationId xmlns:a16="http://schemas.microsoft.com/office/drawing/2014/main" id="{0387EBCE-819C-BE4C-B3EB-8BC49A194DEF}"/>
              </a:ext>
            </a:extLst>
          </p:cNvPr>
          <p:cNvSpPr>
            <a:spLocks noGrp="1"/>
          </p:cNvSpPr>
          <p:nvPr>
            <p:ph type="pic" sz="quarter" idx="13"/>
          </p:nvPr>
        </p:nvSpPr>
        <p:spPr>
          <a:xfrm>
            <a:off x="0" y="-100013"/>
            <a:ext cx="6096000" cy="6276976"/>
          </a:xfrm>
          <a:prstGeom prst="flowChartDocument">
            <a:avLst/>
          </a:prstGeom>
        </p:spPr>
        <p:txBody>
          <a:bodyPr/>
          <a:lstStyle/>
          <a:p>
            <a:endParaRPr lang="en-US"/>
          </a:p>
        </p:txBody>
      </p:sp>
    </p:spTree>
    <p:extLst>
      <p:ext uri="{BB962C8B-B14F-4D97-AF65-F5344CB8AC3E}">
        <p14:creationId xmlns:p14="http://schemas.microsoft.com/office/powerpoint/2010/main" val="3384439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Column Icon Infographic">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C59466E-43BE-4C11-B19D-40EDAA2444E4}"/>
              </a:ext>
            </a:extLst>
          </p:cNvPr>
          <p:cNvSpPr>
            <a:spLocks noGrp="1"/>
          </p:cNvSpPr>
          <p:nvPr>
            <p:ph type="dt" sz="half" idx="10"/>
          </p:nvPr>
        </p:nvSpPr>
        <p:spPr/>
        <p:txBody>
          <a:bodyPr/>
          <a:lstStyle/>
          <a:p>
            <a:fld id="{58DE5021-4648-4FD3-A878-68FEDE4FC8FD}" type="datetime4">
              <a:rPr lang="en-US" smtClean="0"/>
              <a:t>January 23, 2026</a:t>
            </a:fld>
            <a:endParaRPr lang="en-US"/>
          </a:p>
        </p:txBody>
      </p:sp>
      <p:sp>
        <p:nvSpPr>
          <p:cNvPr id="7" name="Slide Number Placeholder 6">
            <a:extLst>
              <a:ext uri="{FF2B5EF4-FFF2-40B4-BE49-F238E27FC236}">
                <a16:creationId xmlns:a16="http://schemas.microsoft.com/office/drawing/2014/main" id="{D68EB9E8-3995-4657-871F-65B947DD96F8}"/>
              </a:ext>
            </a:extLst>
          </p:cNvPr>
          <p:cNvSpPr>
            <a:spLocks noGrp="1"/>
          </p:cNvSpPr>
          <p:nvPr>
            <p:ph type="sldNum" sz="quarter" idx="12"/>
          </p:nvPr>
        </p:nvSpPr>
        <p:spPr/>
        <p:txBody>
          <a:bodyPr/>
          <a:lstStyle/>
          <a:p>
            <a:fld id="{064FB9DE-0009-417C-9ED6-E2B5B1F5FEC2}" type="slidenum">
              <a:rPr lang="en-US" smtClean="0"/>
              <a:t>‹#›</a:t>
            </a:fld>
            <a:endParaRPr lang="en-US"/>
          </a:p>
        </p:txBody>
      </p:sp>
      <p:sp>
        <p:nvSpPr>
          <p:cNvPr id="8" name="Trapezoid 18">
            <a:extLst>
              <a:ext uri="{FF2B5EF4-FFF2-40B4-BE49-F238E27FC236}">
                <a16:creationId xmlns:a16="http://schemas.microsoft.com/office/drawing/2014/main" id="{79DA6BA3-7FE5-D446-B740-ED7E18CA4C61}"/>
              </a:ext>
            </a:extLst>
          </p:cNvPr>
          <p:cNvSpPr/>
          <p:nvPr userDrawn="1"/>
        </p:nvSpPr>
        <p:spPr>
          <a:xfrm>
            <a:off x="1312740" y="2621561"/>
            <a:ext cx="1369063" cy="3213327"/>
          </a:xfrm>
          <a:custGeom>
            <a:avLst/>
            <a:gdLst/>
            <a:ahLst/>
            <a:cxnLst/>
            <a:rect l="l" t="t" r="r" b="b"/>
            <a:pathLst>
              <a:path w="1440162" h="3669889">
                <a:moveTo>
                  <a:pt x="372379" y="0"/>
                </a:moveTo>
                <a:lnTo>
                  <a:pt x="1067783" y="0"/>
                </a:lnTo>
                <a:lnTo>
                  <a:pt x="1438797" y="609889"/>
                </a:lnTo>
                <a:lnTo>
                  <a:pt x="1440162" y="609889"/>
                </a:lnTo>
                <a:lnTo>
                  <a:pt x="1440162" y="3176058"/>
                </a:lnTo>
                <a:lnTo>
                  <a:pt x="720081" y="3669889"/>
                </a:lnTo>
                <a:lnTo>
                  <a:pt x="0" y="3176058"/>
                </a:lnTo>
                <a:lnTo>
                  <a:pt x="0" y="609889"/>
                </a:lnTo>
                <a:lnTo>
                  <a:pt x="1366" y="609889"/>
                </a:ln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ko-KR" altLang="en-US" sz="2700"/>
          </a:p>
        </p:txBody>
      </p:sp>
      <p:sp>
        <p:nvSpPr>
          <p:cNvPr id="6" name="Text Placeholder 5">
            <a:extLst>
              <a:ext uri="{FF2B5EF4-FFF2-40B4-BE49-F238E27FC236}">
                <a16:creationId xmlns:a16="http://schemas.microsoft.com/office/drawing/2014/main" id="{FB6CF757-3713-7D41-AC66-56F1DF0A0A9A}"/>
              </a:ext>
            </a:extLst>
          </p:cNvPr>
          <p:cNvSpPr>
            <a:spLocks noGrp="1"/>
          </p:cNvSpPr>
          <p:nvPr>
            <p:ph type="body" sz="quarter" idx="13" hasCustomPrompt="1"/>
          </p:nvPr>
        </p:nvSpPr>
        <p:spPr>
          <a:xfrm>
            <a:off x="1365644" y="3030220"/>
            <a:ext cx="1263255" cy="387350"/>
          </a:xfrm>
        </p:spPr>
        <p:txBody>
          <a:bodyPr>
            <a:noAutofit/>
          </a:bodyPr>
          <a:lstStyle>
            <a:lvl1pPr marL="0" indent="0" algn="ctr">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Headline</a:t>
            </a:r>
          </a:p>
        </p:txBody>
      </p:sp>
      <p:sp>
        <p:nvSpPr>
          <p:cNvPr id="14" name="Text Placeholder 5">
            <a:extLst>
              <a:ext uri="{FF2B5EF4-FFF2-40B4-BE49-F238E27FC236}">
                <a16:creationId xmlns:a16="http://schemas.microsoft.com/office/drawing/2014/main" id="{1E7D0A3E-BD29-AC44-8EAD-C8C72AFCE438}"/>
              </a:ext>
            </a:extLst>
          </p:cNvPr>
          <p:cNvSpPr>
            <a:spLocks noGrp="1"/>
          </p:cNvSpPr>
          <p:nvPr>
            <p:ph type="body" sz="quarter" idx="14" hasCustomPrompt="1"/>
          </p:nvPr>
        </p:nvSpPr>
        <p:spPr>
          <a:xfrm>
            <a:off x="1365644" y="3658870"/>
            <a:ext cx="1263255" cy="1598930"/>
          </a:xfrm>
        </p:spPr>
        <p:txBody>
          <a:bodyPr>
            <a:noAutofit/>
          </a:bodyPr>
          <a:lstStyle>
            <a:lvl1pPr marL="0" indent="0" algn="ctr">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Optional text space can go here.</a:t>
            </a:r>
          </a:p>
        </p:txBody>
      </p:sp>
      <p:sp>
        <p:nvSpPr>
          <p:cNvPr id="16" name="Trapezoid 18">
            <a:extLst>
              <a:ext uri="{FF2B5EF4-FFF2-40B4-BE49-F238E27FC236}">
                <a16:creationId xmlns:a16="http://schemas.microsoft.com/office/drawing/2014/main" id="{A597B0E2-A74C-4B44-8605-E0479B44354C}"/>
              </a:ext>
            </a:extLst>
          </p:cNvPr>
          <p:cNvSpPr/>
          <p:nvPr userDrawn="1"/>
        </p:nvSpPr>
        <p:spPr>
          <a:xfrm>
            <a:off x="3922818" y="2621561"/>
            <a:ext cx="1369063" cy="3213327"/>
          </a:xfrm>
          <a:custGeom>
            <a:avLst/>
            <a:gdLst/>
            <a:ahLst/>
            <a:cxnLst/>
            <a:rect l="l" t="t" r="r" b="b"/>
            <a:pathLst>
              <a:path w="1440162" h="3669889">
                <a:moveTo>
                  <a:pt x="372379" y="0"/>
                </a:moveTo>
                <a:lnTo>
                  <a:pt x="1067783" y="0"/>
                </a:lnTo>
                <a:lnTo>
                  <a:pt x="1438797" y="609889"/>
                </a:lnTo>
                <a:lnTo>
                  <a:pt x="1440162" y="609889"/>
                </a:lnTo>
                <a:lnTo>
                  <a:pt x="1440162" y="3176058"/>
                </a:lnTo>
                <a:lnTo>
                  <a:pt x="720081" y="3669889"/>
                </a:lnTo>
                <a:lnTo>
                  <a:pt x="0" y="3176058"/>
                </a:lnTo>
                <a:lnTo>
                  <a:pt x="0" y="609889"/>
                </a:lnTo>
                <a:lnTo>
                  <a:pt x="1366" y="609889"/>
                </a:lnTo>
                <a:close/>
              </a:path>
            </a:pathLst>
          </a:custGeom>
          <a:solidFill>
            <a:schemeClr val="tx2"/>
          </a:solidFill>
          <a:ln>
            <a:noFill/>
          </a:ln>
          <a:effectLst/>
        </p:spPr>
        <p:txBody>
          <a:bodyPr vert="horz" wrap="square" lIns="91440" tIns="45720" rIns="91440" bIns="45720" numCol="1" anchor="t" anchorCtr="0" compatLnSpc="1">
            <a:prstTxWarp prst="textNoShape">
              <a:avLst/>
            </a:prstTxWarp>
          </a:bodyPr>
          <a:lstStyle/>
          <a:p>
            <a:endParaRPr lang="ko-KR" altLang="en-US" sz="2700"/>
          </a:p>
        </p:txBody>
      </p:sp>
      <p:sp>
        <p:nvSpPr>
          <p:cNvPr id="17" name="Text Placeholder 5">
            <a:extLst>
              <a:ext uri="{FF2B5EF4-FFF2-40B4-BE49-F238E27FC236}">
                <a16:creationId xmlns:a16="http://schemas.microsoft.com/office/drawing/2014/main" id="{7696AF53-E3DB-E541-865E-2987EB0F4A55}"/>
              </a:ext>
            </a:extLst>
          </p:cNvPr>
          <p:cNvSpPr>
            <a:spLocks noGrp="1"/>
          </p:cNvSpPr>
          <p:nvPr>
            <p:ph type="body" sz="quarter" idx="15" hasCustomPrompt="1"/>
          </p:nvPr>
        </p:nvSpPr>
        <p:spPr>
          <a:xfrm>
            <a:off x="3967153" y="3030220"/>
            <a:ext cx="1263255" cy="387350"/>
          </a:xfrm>
        </p:spPr>
        <p:txBody>
          <a:bodyPr>
            <a:noAutofit/>
          </a:bodyPr>
          <a:lstStyle>
            <a:lvl1pPr marL="0" indent="0" algn="ctr">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Headline</a:t>
            </a:r>
          </a:p>
        </p:txBody>
      </p:sp>
      <p:sp>
        <p:nvSpPr>
          <p:cNvPr id="18" name="Text Placeholder 5">
            <a:extLst>
              <a:ext uri="{FF2B5EF4-FFF2-40B4-BE49-F238E27FC236}">
                <a16:creationId xmlns:a16="http://schemas.microsoft.com/office/drawing/2014/main" id="{E67A8EB7-E859-EA4F-88D3-410EFC2CFDFF}"/>
              </a:ext>
            </a:extLst>
          </p:cNvPr>
          <p:cNvSpPr>
            <a:spLocks noGrp="1"/>
          </p:cNvSpPr>
          <p:nvPr>
            <p:ph type="body" sz="quarter" idx="16" hasCustomPrompt="1"/>
          </p:nvPr>
        </p:nvSpPr>
        <p:spPr>
          <a:xfrm>
            <a:off x="3967153" y="3658870"/>
            <a:ext cx="1263255" cy="1598930"/>
          </a:xfrm>
        </p:spPr>
        <p:txBody>
          <a:bodyPr>
            <a:noAutofit/>
          </a:bodyPr>
          <a:lstStyle>
            <a:lvl1pPr marL="0" indent="0" algn="ctr">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Optional text space can go here.</a:t>
            </a:r>
          </a:p>
        </p:txBody>
      </p:sp>
      <p:sp>
        <p:nvSpPr>
          <p:cNvPr id="20" name="Trapezoid 18">
            <a:extLst>
              <a:ext uri="{FF2B5EF4-FFF2-40B4-BE49-F238E27FC236}">
                <a16:creationId xmlns:a16="http://schemas.microsoft.com/office/drawing/2014/main" id="{32434D83-2D94-CD4F-AED7-E5AFD20882E6}"/>
              </a:ext>
            </a:extLst>
          </p:cNvPr>
          <p:cNvSpPr/>
          <p:nvPr userDrawn="1"/>
        </p:nvSpPr>
        <p:spPr>
          <a:xfrm>
            <a:off x="6532896" y="2621561"/>
            <a:ext cx="1369063" cy="3213327"/>
          </a:xfrm>
          <a:custGeom>
            <a:avLst/>
            <a:gdLst/>
            <a:ahLst/>
            <a:cxnLst/>
            <a:rect l="l" t="t" r="r" b="b"/>
            <a:pathLst>
              <a:path w="1440162" h="3669889">
                <a:moveTo>
                  <a:pt x="372379" y="0"/>
                </a:moveTo>
                <a:lnTo>
                  <a:pt x="1067783" y="0"/>
                </a:lnTo>
                <a:lnTo>
                  <a:pt x="1438797" y="609889"/>
                </a:lnTo>
                <a:lnTo>
                  <a:pt x="1440162" y="609889"/>
                </a:lnTo>
                <a:lnTo>
                  <a:pt x="1440162" y="3176058"/>
                </a:lnTo>
                <a:lnTo>
                  <a:pt x="720081" y="3669889"/>
                </a:lnTo>
                <a:lnTo>
                  <a:pt x="0" y="3176058"/>
                </a:lnTo>
                <a:lnTo>
                  <a:pt x="0" y="609889"/>
                </a:lnTo>
                <a:lnTo>
                  <a:pt x="1366" y="609889"/>
                </a:lnTo>
                <a:close/>
              </a:path>
            </a:pathLst>
          </a:custGeom>
          <a:solidFill>
            <a:schemeClr val="accent6"/>
          </a:solidFill>
          <a:ln>
            <a:noFill/>
          </a:ln>
          <a:effectLst/>
        </p:spPr>
        <p:txBody>
          <a:bodyPr vert="horz" wrap="square" lIns="91440" tIns="45720" rIns="91440" bIns="45720" numCol="1" anchor="t" anchorCtr="0" compatLnSpc="1">
            <a:prstTxWarp prst="textNoShape">
              <a:avLst/>
            </a:prstTxWarp>
          </a:bodyPr>
          <a:lstStyle/>
          <a:p>
            <a:endParaRPr lang="ko-KR" altLang="en-US" sz="2700"/>
          </a:p>
        </p:txBody>
      </p:sp>
      <p:sp>
        <p:nvSpPr>
          <p:cNvPr id="21" name="Text Placeholder 5">
            <a:extLst>
              <a:ext uri="{FF2B5EF4-FFF2-40B4-BE49-F238E27FC236}">
                <a16:creationId xmlns:a16="http://schemas.microsoft.com/office/drawing/2014/main" id="{9DAAABF1-7A4A-D14D-A11E-14B2B8F10E96}"/>
              </a:ext>
            </a:extLst>
          </p:cNvPr>
          <p:cNvSpPr>
            <a:spLocks noGrp="1"/>
          </p:cNvSpPr>
          <p:nvPr>
            <p:ph type="body" sz="quarter" idx="17" hasCustomPrompt="1"/>
          </p:nvPr>
        </p:nvSpPr>
        <p:spPr>
          <a:xfrm>
            <a:off x="6596714" y="3030220"/>
            <a:ext cx="1263255" cy="387350"/>
          </a:xfrm>
        </p:spPr>
        <p:txBody>
          <a:bodyPr>
            <a:noAutofit/>
          </a:bodyPr>
          <a:lstStyle>
            <a:lvl1pPr marL="0" indent="0" algn="ctr">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Headline</a:t>
            </a:r>
          </a:p>
        </p:txBody>
      </p:sp>
      <p:sp>
        <p:nvSpPr>
          <p:cNvPr id="22" name="Text Placeholder 5">
            <a:extLst>
              <a:ext uri="{FF2B5EF4-FFF2-40B4-BE49-F238E27FC236}">
                <a16:creationId xmlns:a16="http://schemas.microsoft.com/office/drawing/2014/main" id="{508D97E8-0DFB-F54E-BD00-9551982596DC}"/>
              </a:ext>
            </a:extLst>
          </p:cNvPr>
          <p:cNvSpPr>
            <a:spLocks noGrp="1"/>
          </p:cNvSpPr>
          <p:nvPr>
            <p:ph type="body" sz="quarter" idx="18" hasCustomPrompt="1"/>
          </p:nvPr>
        </p:nvSpPr>
        <p:spPr>
          <a:xfrm>
            <a:off x="6596714" y="3658870"/>
            <a:ext cx="1263255" cy="1598930"/>
          </a:xfrm>
        </p:spPr>
        <p:txBody>
          <a:bodyPr>
            <a:noAutofit/>
          </a:bodyPr>
          <a:lstStyle>
            <a:lvl1pPr marL="0" indent="0" algn="ctr">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Optional text space can go here.</a:t>
            </a:r>
          </a:p>
        </p:txBody>
      </p:sp>
      <p:sp>
        <p:nvSpPr>
          <p:cNvPr id="24" name="Trapezoid 18">
            <a:extLst>
              <a:ext uri="{FF2B5EF4-FFF2-40B4-BE49-F238E27FC236}">
                <a16:creationId xmlns:a16="http://schemas.microsoft.com/office/drawing/2014/main" id="{E890F3B3-CA18-9248-862D-351145712BDD}"/>
              </a:ext>
            </a:extLst>
          </p:cNvPr>
          <p:cNvSpPr/>
          <p:nvPr userDrawn="1"/>
        </p:nvSpPr>
        <p:spPr>
          <a:xfrm>
            <a:off x="9142975" y="2621561"/>
            <a:ext cx="1369063" cy="3213327"/>
          </a:xfrm>
          <a:custGeom>
            <a:avLst/>
            <a:gdLst/>
            <a:ahLst/>
            <a:cxnLst/>
            <a:rect l="l" t="t" r="r" b="b"/>
            <a:pathLst>
              <a:path w="1440162" h="3669889">
                <a:moveTo>
                  <a:pt x="372379" y="0"/>
                </a:moveTo>
                <a:lnTo>
                  <a:pt x="1067783" y="0"/>
                </a:lnTo>
                <a:lnTo>
                  <a:pt x="1438797" y="609889"/>
                </a:lnTo>
                <a:lnTo>
                  <a:pt x="1440162" y="609889"/>
                </a:lnTo>
                <a:lnTo>
                  <a:pt x="1440162" y="3176058"/>
                </a:lnTo>
                <a:lnTo>
                  <a:pt x="720081" y="3669889"/>
                </a:lnTo>
                <a:lnTo>
                  <a:pt x="0" y="3176058"/>
                </a:lnTo>
                <a:lnTo>
                  <a:pt x="0" y="609889"/>
                </a:lnTo>
                <a:lnTo>
                  <a:pt x="1366" y="609889"/>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ko-KR" altLang="en-US" sz="2700">
              <a:solidFill>
                <a:schemeClr val="accent1"/>
              </a:solidFill>
            </a:endParaRPr>
          </a:p>
        </p:txBody>
      </p:sp>
      <p:sp>
        <p:nvSpPr>
          <p:cNvPr id="25" name="Text Placeholder 5">
            <a:extLst>
              <a:ext uri="{FF2B5EF4-FFF2-40B4-BE49-F238E27FC236}">
                <a16:creationId xmlns:a16="http://schemas.microsoft.com/office/drawing/2014/main" id="{55EC5903-43AE-B54D-8736-13B1AA4350BA}"/>
              </a:ext>
            </a:extLst>
          </p:cNvPr>
          <p:cNvSpPr>
            <a:spLocks noGrp="1"/>
          </p:cNvSpPr>
          <p:nvPr>
            <p:ph type="body" sz="quarter" idx="19" hasCustomPrompt="1"/>
          </p:nvPr>
        </p:nvSpPr>
        <p:spPr>
          <a:xfrm>
            <a:off x="9195879" y="3030220"/>
            <a:ext cx="1263255" cy="387350"/>
          </a:xfrm>
        </p:spPr>
        <p:txBody>
          <a:bodyPr>
            <a:noAutofit/>
          </a:bodyPr>
          <a:lstStyle>
            <a:lvl1pPr marL="0" indent="0" algn="ctr">
              <a:buNone/>
              <a:defRPr sz="160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Headline</a:t>
            </a:r>
          </a:p>
        </p:txBody>
      </p:sp>
      <p:sp>
        <p:nvSpPr>
          <p:cNvPr id="26" name="Text Placeholder 5">
            <a:extLst>
              <a:ext uri="{FF2B5EF4-FFF2-40B4-BE49-F238E27FC236}">
                <a16:creationId xmlns:a16="http://schemas.microsoft.com/office/drawing/2014/main" id="{C94AFFB1-AC79-CB46-98B5-3413752DD609}"/>
              </a:ext>
            </a:extLst>
          </p:cNvPr>
          <p:cNvSpPr>
            <a:spLocks noGrp="1"/>
          </p:cNvSpPr>
          <p:nvPr>
            <p:ph type="body" sz="quarter" idx="20" hasCustomPrompt="1"/>
          </p:nvPr>
        </p:nvSpPr>
        <p:spPr>
          <a:xfrm>
            <a:off x="9195879" y="3658870"/>
            <a:ext cx="1263255" cy="1598930"/>
          </a:xfrm>
        </p:spPr>
        <p:txBody>
          <a:bodyPr>
            <a:noAutofit/>
          </a:bodyPr>
          <a:lstStyle>
            <a:lvl1pPr marL="0" indent="0" algn="ctr">
              <a:buNone/>
              <a:defRPr sz="160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Optional text space can go here.</a:t>
            </a:r>
          </a:p>
        </p:txBody>
      </p:sp>
      <p:sp>
        <p:nvSpPr>
          <p:cNvPr id="31" name="Title 1">
            <a:extLst>
              <a:ext uri="{FF2B5EF4-FFF2-40B4-BE49-F238E27FC236}">
                <a16:creationId xmlns:a16="http://schemas.microsoft.com/office/drawing/2014/main" id="{6D0D0985-F7AE-334D-A0FE-D6A60D196279}"/>
              </a:ext>
            </a:extLst>
          </p:cNvPr>
          <p:cNvSpPr>
            <a:spLocks noGrp="1"/>
          </p:cNvSpPr>
          <p:nvPr>
            <p:ph type="title"/>
          </p:nvPr>
        </p:nvSpPr>
        <p:spPr>
          <a:xfrm>
            <a:off x="839788" y="365125"/>
            <a:ext cx="10515600" cy="1325563"/>
          </a:xfrm>
        </p:spPr>
        <p:txBody>
          <a:bodyPr/>
          <a:lstStyle/>
          <a:p>
            <a:r>
              <a:rPr lang="en-US" dirty="0"/>
              <a:t>Click to edit Master title style</a:t>
            </a:r>
          </a:p>
        </p:txBody>
      </p:sp>
    </p:spTree>
    <p:extLst>
      <p:ext uri="{BB962C8B-B14F-4D97-AF65-F5344CB8AC3E}">
        <p14:creationId xmlns:p14="http://schemas.microsoft.com/office/powerpoint/2010/main" val="1243014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5F5B4-6EA9-45E4-9FC9-17E94B5D39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A7050A-9A09-490F-B9E1-6A3972FE1B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DFE9987F-04D5-4CCE-8601-C18721E2C341}"/>
              </a:ext>
            </a:extLst>
          </p:cNvPr>
          <p:cNvSpPr>
            <a:spLocks noGrp="1"/>
          </p:cNvSpPr>
          <p:nvPr>
            <p:ph sz="half" idx="2"/>
          </p:nvPr>
        </p:nvSpPr>
        <p:spPr>
          <a:xfrm>
            <a:off x="839788" y="2505075"/>
            <a:ext cx="5157787" cy="3684588"/>
          </a:xfrm>
        </p:spPr>
        <p:txBody>
          <a:bodyPr>
            <a:normAutofit/>
          </a:bodyPr>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CF99705-E9EA-422F-94FD-C687FE1D9A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0AF299-DFDC-41AA-8A19-36CA4290F41A}"/>
              </a:ext>
            </a:extLst>
          </p:cNvPr>
          <p:cNvSpPr>
            <a:spLocks noGrp="1"/>
          </p:cNvSpPr>
          <p:nvPr>
            <p:ph sz="quarter" idx="4"/>
          </p:nvPr>
        </p:nvSpPr>
        <p:spPr>
          <a:xfrm>
            <a:off x="6172200" y="2505075"/>
            <a:ext cx="5183188" cy="3684588"/>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B1A879-A452-452A-86F7-C33D6A3F92C7}"/>
              </a:ext>
            </a:extLst>
          </p:cNvPr>
          <p:cNvSpPr>
            <a:spLocks noGrp="1"/>
          </p:cNvSpPr>
          <p:nvPr>
            <p:ph type="dt" sz="half" idx="10"/>
          </p:nvPr>
        </p:nvSpPr>
        <p:spPr/>
        <p:txBody>
          <a:bodyPr/>
          <a:lstStyle/>
          <a:p>
            <a:fld id="{E3F87E6F-F9F5-4077-9F0A-54ECC87577AD}" type="datetime4">
              <a:rPr lang="en-US" smtClean="0"/>
              <a:t>January 23, 2026</a:t>
            </a:fld>
            <a:endParaRPr lang="en-US"/>
          </a:p>
        </p:txBody>
      </p:sp>
      <p:sp>
        <p:nvSpPr>
          <p:cNvPr id="9" name="Slide Number Placeholder 8">
            <a:extLst>
              <a:ext uri="{FF2B5EF4-FFF2-40B4-BE49-F238E27FC236}">
                <a16:creationId xmlns:a16="http://schemas.microsoft.com/office/drawing/2014/main" id="{55EECF8B-8137-44B4-A4A4-3FCA3D3DDA24}"/>
              </a:ext>
            </a:extLst>
          </p:cNvPr>
          <p:cNvSpPr>
            <a:spLocks noGrp="1"/>
          </p:cNvSpPr>
          <p:nvPr>
            <p:ph type="sldNum" sz="quarter" idx="12"/>
          </p:nvPr>
        </p:nvSpPr>
        <p:spPr/>
        <p:txBody>
          <a:bodyPr/>
          <a:lstStyle/>
          <a:p>
            <a:fld id="{064FB9DE-0009-417C-9ED6-E2B5B1F5FEC2}" type="slidenum">
              <a:rPr lang="en-US" smtClean="0"/>
              <a:t>‹#›</a:t>
            </a:fld>
            <a:endParaRPr lang="en-US"/>
          </a:p>
        </p:txBody>
      </p:sp>
    </p:spTree>
    <p:extLst>
      <p:ext uri="{BB962C8B-B14F-4D97-AF65-F5344CB8AC3E}">
        <p14:creationId xmlns:p14="http://schemas.microsoft.com/office/powerpoint/2010/main" val="565996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BBF8B-026B-4657-87EC-AB4472D69D3C}"/>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837A4A6-42AA-434B-B235-A27C97A23BCE}"/>
              </a:ext>
            </a:extLst>
          </p:cNvPr>
          <p:cNvSpPr>
            <a:spLocks noGrp="1"/>
          </p:cNvSpPr>
          <p:nvPr>
            <p:ph type="dt" sz="half" idx="10"/>
          </p:nvPr>
        </p:nvSpPr>
        <p:spPr/>
        <p:txBody>
          <a:bodyPr/>
          <a:lstStyle/>
          <a:p>
            <a:fld id="{566DEFD4-4650-43B5-BD14-2DEF3D73A6E7}" type="datetime4">
              <a:rPr lang="en-US" smtClean="0"/>
              <a:t>January 23, 2026</a:t>
            </a:fld>
            <a:endParaRPr lang="en-US"/>
          </a:p>
        </p:txBody>
      </p:sp>
      <p:sp>
        <p:nvSpPr>
          <p:cNvPr id="5" name="Slide Number Placeholder 4">
            <a:extLst>
              <a:ext uri="{FF2B5EF4-FFF2-40B4-BE49-F238E27FC236}">
                <a16:creationId xmlns:a16="http://schemas.microsoft.com/office/drawing/2014/main" id="{646DFD23-D398-4F05-A381-AA4B898E07A2}"/>
              </a:ext>
            </a:extLst>
          </p:cNvPr>
          <p:cNvSpPr>
            <a:spLocks noGrp="1"/>
          </p:cNvSpPr>
          <p:nvPr>
            <p:ph type="sldNum" sz="quarter" idx="12"/>
          </p:nvPr>
        </p:nvSpPr>
        <p:spPr/>
        <p:txBody>
          <a:bodyPr/>
          <a:lstStyle/>
          <a:p>
            <a:fld id="{064FB9DE-0009-417C-9ED6-E2B5B1F5FEC2}" type="slidenum">
              <a:rPr lang="en-US" smtClean="0"/>
              <a:t>‹#›</a:t>
            </a:fld>
            <a:endParaRPr lang="en-US"/>
          </a:p>
        </p:txBody>
      </p:sp>
    </p:spTree>
    <p:extLst>
      <p:ext uri="{BB962C8B-B14F-4D97-AF65-F5344CB8AC3E}">
        <p14:creationId xmlns:p14="http://schemas.microsoft.com/office/powerpoint/2010/main" val="816815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ld Opener">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837A4A6-42AA-434B-B235-A27C97A23BCE}"/>
              </a:ext>
            </a:extLst>
          </p:cNvPr>
          <p:cNvSpPr>
            <a:spLocks noGrp="1"/>
          </p:cNvSpPr>
          <p:nvPr>
            <p:ph type="dt" sz="half" idx="10"/>
          </p:nvPr>
        </p:nvSpPr>
        <p:spPr/>
        <p:txBody>
          <a:bodyPr/>
          <a:lstStyle/>
          <a:p>
            <a:fld id="{566DEFD4-4650-43B5-BD14-2DEF3D73A6E7}" type="datetime4">
              <a:rPr lang="en-US" smtClean="0"/>
              <a:t>January 23, 2026</a:t>
            </a:fld>
            <a:endParaRPr lang="en-US"/>
          </a:p>
        </p:txBody>
      </p:sp>
      <p:sp>
        <p:nvSpPr>
          <p:cNvPr id="5" name="Slide Number Placeholder 4">
            <a:extLst>
              <a:ext uri="{FF2B5EF4-FFF2-40B4-BE49-F238E27FC236}">
                <a16:creationId xmlns:a16="http://schemas.microsoft.com/office/drawing/2014/main" id="{646DFD23-D398-4F05-A381-AA4B898E07A2}"/>
              </a:ext>
            </a:extLst>
          </p:cNvPr>
          <p:cNvSpPr>
            <a:spLocks noGrp="1"/>
          </p:cNvSpPr>
          <p:nvPr>
            <p:ph type="sldNum" sz="quarter" idx="12"/>
          </p:nvPr>
        </p:nvSpPr>
        <p:spPr/>
        <p:txBody>
          <a:bodyPr/>
          <a:lstStyle/>
          <a:p>
            <a:fld id="{064FB9DE-0009-417C-9ED6-E2B5B1F5FEC2}" type="slidenum">
              <a:rPr lang="en-US" smtClean="0"/>
              <a:t>‹#›</a:t>
            </a:fld>
            <a:endParaRPr lang="en-US"/>
          </a:p>
        </p:txBody>
      </p:sp>
      <p:sp>
        <p:nvSpPr>
          <p:cNvPr id="11" name="Title 1">
            <a:extLst>
              <a:ext uri="{FF2B5EF4-FFF2-40B4-BE49-F238E27FC236}">
                <a16:creationId xmlns:a16="http://schemas.microsoft.com/office/drawing/2014/main" id="{22066633-5BE2-144A-B1F8-1A3B589CCBA9}"/>
              </a:ext>
            </a:extLst>
          </p:cNvPr>
          <p:cNvSpPr>
            <a:spLocks noGrp="1"/>
          </p:cNvSpPr>
          <p:nvPr>
            <p:ph type="title"/>
          </p:nvPr>
        </p:nvSpPr>
        <p:spPr>
          <a:xfrm>
            <a:off x="7086985" y="1407154"/>
            <a:ext cx="4462690" cy="1325563"/>
          </a:xfrm>
        </p:spPr>
        <p:txBody>
          <a:bodyPr/>
          <a:lstStyle/>
          <a:p>
            <a:r>
              <a:rPr lang="en-US" dirty="0"/>
              <a:t>Click to edit Master title style</a:t>
            </a:r>
          </a:p>
        </p:txBody>
      </p:sp>
      <p:sp>
        <p:nvSpPr>
          <p:cNvPr id="13" name="Content Placeholder 12">
            <a:extLst>
              <a:ext uri="{FF2B5EF4-FFF2-40B4-BE49-F238E27FC236}">
                <a16:creationId xmlns:a16="http://schemas.microsoft.com/office/drawing/2014/main" id="{1F693F32-4E41-DF41-8B64-3B10F3D2538C}"/>
              </a:ext>
            </a:extLst>
          </p:cNvPr>
          <p:cNvSpPr>
            <a:spLocks noGrp="1"/>
          </p:cNvSpPr>
          <p:nvPr>
            <p:ph sz="quarter" idx="13"/>
          </p:nvPr>
        </p:nvSpPr>
        <p:spPr>
          <a:xfrm>
            <a:off x="7086984" y="3003016"/>
            <a:ext cx="4462691" cy="1565275"/>
          </a:xfrm>
        </p:spPr>
        <p:txBody>
          <a:bodyPr/>
          <a:lstStyle>
            <a:lvl1pPr marL="0" indent="0">
              <a:buNone/>
              <a:defRPr sz="2400"/>
            </a:lvl1pPr>
            <a:lvl2pPr>
              <a:defRPr sz="24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4">
            <a:extLst>
              <a:ext uri="{FF2B5EF4-FFF2-40B4-BE49-F238E27FC236}">
                <a16:creationId xmlns:a16="http://schemas.microsoft.com/office/drawing/2014/main" id="{63C64D60-1823-3049-A8F6-B2EF61C39E3D}"/>
              </a:ext>
            </a:extLst>
          </p:cNvPr>
          <p:cNvSpPr>
            <a:spLocks noGrp="1"/>
          </p:cNvSpPr>
          <p:nvPr>
            <p:ph type="body" sz="quarter" idx="14" hasCustomPrompt="1"/>
          </p:nvPr>
        </p:nvSpPr>
        <p:spPr>
          <a:xfrm>
            <a:off x="7086600" y="1004901"/>
            <a:ext cx="2457450" cy="377825"/>
          </a:xfrm>
        </p:spPr>
        <p:txBody>
          <a:bodyPr>
            <a:normAutofit/>
          </a:bodyPr>
          <a:lstStyle>
            <a:lvl1pPr marL="0" indent="0">
              <a:buNone/>
              <a:defRPr sz="1600" b="1">
                <a:solidFill>
                  <a:schemeClr val="tx2"/>
                </a:solidFill>
              </a:defRPr>
            </a:lvl1pPr>
          </a:lstStyle>
          <a:p>
            <a:pPr lvl="0"/>
            <a:r>
              <a:rPr lang="en-US" dirty="0"/>
              <a:t>Bold Content Opener</a:t>
            </a:r>
          </a:p>
        </p:txBody>
      </p:sp>
      <p:sp>
        <p:nvSpPr>
          <p:cNvPr id="16" name="Text Placeholder 14">
            <a:extLst>
              <a:ext uri="{FF2B5EF4-FFF2-40B4-BE49-F238E27FC236}">
                <a16:creationId xmlns:a16="http://schemas.microsoft.com/office/drawing/2014/main" id="{731FD96C-388D-8D45-B0FA-725267403C32}"/>
              </a:ext>
            </a:extLst>
          </p:cNvPr>
          <p:cNvSpPr>
            <a:spLocks noGrp="1"/>
          </p:cNvSpPr>
          <p:nvPr>
            <p:ph type="body" sz="quarter" idx="15" hasCustomPrompt="1"/>
          </p:nvPr>
        </p:nvSpPr>
        <p:spPr>
          <a:xfrm>
            <a:off x="7086600" y="5274633"/>
            <a:ext cx="2228850" cy="365126"/>
          </a:xfrm>
          <a:solidFill>
            <a:schemeClr val="tx2"/>
          </a:solidFill>
        </p:spPr>
        <p:txBody>
          <a:bodyPr anchor="ctr">
            <a:normAutofit/>
          </a:bodyPr>
          <a:lstStyle>
            <a:lvl1pPr marL="0" indent="0" algn="ctr">
              <a:buNone/>
              <a:defRPr sz="1600" b="1">
                <a:solidFill>
                  <a:schemeClr val="bg1"/>
                </a:solidFill>
              </a:defRPr>
            </a:lvl1pPr>
          </a:lstStyle>
          <a:p>
            <a:pPr lvl="0"/>
            <a:r>
              <a:rPr lang="en-US" dirty="0"/>
              <a:t>Highlighted Text</a:t>
            </a:r>
          </a:p>
        </p:txBody>
      </p:sp>
    </p:spTree>
    <p:extLst>
      <p:ext uri="{BB962C8B-B14F-4D97-AF65-F5344CB8AC3E}">
        <p14:creationId xmlns:p14="http://schemas.microsoft.com/office/powerpoint/2010/main" val="103079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C9EBAA-BD54-4B0A-B2D9-ACBC61668D1A}"/>
              </a:ext>
            </a:extLst>
          </p:cNvPr>
          <p:cNvSpPr>
            <a:spLocks noGrp="1"/>
          </p:cNvSpPr>
          <p:nvPr>
            <p:ph type="dt" sz="half" idx="10"/>
          </p:nvPr>
        </p:nvSpPr>
        <p:spPr/>
        <p:txBody>
          <a:bodyPr/>
          <a:lstStyle/>
          <a:p>
            <a:fld id="{3167FCE5-A5A3-473C-A7CC-0FB4FFEDC103}" type="datetime4">
              <a:rPr lang="en-US" smtClean="0"/>
              <a:t>January 23, 2026</a:t>
            </a:fld>
            <a:endParaRPr lang="en-US"/>
          </a:p>
        </p:txBody>
      </p:sp>
      <p:sp>
        <p:nvSpPr>
          <p:cNvPr id="4" name="Slide Number Placeholder 3">
            <a:extLst>
              <a:ext uri="{FF2B5EF4-FFF2-40B4-BE49-F238E27FC236}">
                <a16:creationId xmlns:a16="http://schemas.microsoft.com/office/drawing/2014/main" id="{E6FE1E54-8E89-451D-BF62-43466E62AB96}"/>
              </a:ext>
            </a:extLst>
          </p:cNvPr>
          <p:cNvSpPr>
            <a:spLocks noGrp="1"/>
          </p:cNvSpPr>
          <p:nvPr>
            <p:ph type="sldNum" sz="quarter" idx="12"/>
          </p:nvPr>
        </p:nvSpPr>
        <p:spPr/>
        <p:txBody>
          <a:bodyPr/>
          <a:lstStyle/>
          <a:p>
            <a:fld id="{064FB9DE-0009-417C-9ED6-E2B5B1F5FEC2}" type="slidenum">
              <a:rPr lang="en-US" smtClean="0"/>
              <a:t>‹#›</a:t>
            </a:fld>
            <a:endParaRPr lang="en-US"/>
          </a:p>
        </p:txBody>
      </p:sp>
    </p:spTree>
    <p:extLst>
      <p:ext uri="{BB962C8B-B14F-4D97-AF65-F5344CB8AC3E}">
        <p14:creationId xmlns:p14="http://schemas.microsoft.com/office/powerpoint/2010/main" val="1238911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obile Phone Layou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C9EBAA-BD54-4B0A-B2D9-ACBC61668D1A}"/>
              </a:ext>
            </a:extLst>
          </p:cNvPr>
          <p:cNvSpPr>
            <a:spLocks noGrp="1"/>
          </p:cNvSpPr>
          <p:nvPr>
            <p:ph type="dt" sz="half" idx="10"/>
          </p:nvPr>
        </p:nvSpPr>
        <p:spPr/>
        <p:txBody>
          <a:bodyPr/>
          <a:lstStyle/>
          <a:p>
            <a:fld id="{3167FCE5-A5A3-473C-A7CC-0FB4FFEDC103}" type="datetime4">
              <a:rPr lang="en-US" smtClean="0"/>
              <a:t>January 23, 2026</a:t>
            </a:fld>
            <a:endParaRPr lang="en-US"/>
          </a:p>
        </p:txBody>
      </p:sp>
      <p:sp>
        <p:nvSpPr>
          <p:cNvPr id="4" name="Slide Number Placeholder 3">
            <a:extLst>
              <a:ext uri="{FF2B5EF4-FFF2-40B4-BE49-F238E27FC236}">
                <a16:creationId xmlns:a16="http://schemas.microsoft.com/office/drawing/2014/main" id="{E6FE1E54-8E89-451D-BF62-43466E62AB96}"/>
              </a:ext>
            </a:extLst>
          </p:cNvPr>
          <p:cNvSpPr>
            <a:spLocks noGrp="1"/>
          </p:cNvSpPr>
          <p:nvPr>
            <p:ph type="sldNum" sz="quarter" idx="12"/>
          </p:nvPr>
        </p:nvSpPr>
        <p:spPr/>
        <p:txBody>
          <a:bodyPr/>
          <a:lstStyle/>
          <a:p>
            <a:fld id="{064FB9DE-0009-417C-9ED6-E2B5B1F5FEC2}" type="slidenum">
              <a:rPr lang="en-US" smtClean="0"/>
              <a:t>‹#›</a:t>
            </a:fld>
            <a:endParaRPr lang="en-US"/>
          </a:p>
        </p:txBody>
      </p:sp>
      <p:grpSp>
        <p:nvGrpSpPr>
          <p:cNvPr id="32" name="Group 31">
            <a:extLst>
              <a:ext uri="{FF2B5EF4-FFF2-40B4-BE49-F238E27FC236}">
                <a16:creationId xmlns:a16="http://schemas.microsoft.com/office/drawing/2014/main" id="{0C12BB6F-98E0-DB42-9E86-7F76CF17040B}"/>
              </a:ext>
            </a:extLst>
          </p:cNvPr>
          <p:cNvGrpSpPr/>
          <p:nvPr userDrawn="1"/>
        </p:nvGrpSpPr>
        <p:grpSpPr>
          <a:xfrm>
            <a:off x="942862" y="1830939"/>
            <a:ext cx="2249349" cy="3954238"/>
            <a:chOff x="4871870" y="1763729"/>
            <a:chExt cx="2448272" cy="4303935"/>
          </a:xfrm>
        </p:grpSpPr>
        <p:grpSp>
          <p:nvGrpSpPr>
            <p:cNvPr id="33" name="Group 3">
              <a:extLst>
                <a:ext uri="{FF2B5EF4-FFF2-40B4-BE49-F238E27FC236}">
                  <a16:creationId xmlns:a16="http://schemas.microsoft.com/office/drawing/2014/main" id="{ADDF8F21-6BE9-2847-A799-633D75011FA9}"/>
                </a:ext>
              </a:extLst>
            </p:cNvPr>
            <p:cNvGrpSpPr/>
            <p:nvPr/>
          </p:nvGrpSpPr>
          <p:grpSpPr>
            <a:xfrm>
              <a:off x="4871870" y="1763729"/>
              <a:ext cx="2448272" cy="4303935"/>
              <a:chOff x="445712" y="1449040"/>
              <a:chExt cx="2113018" cy="3924176"/>
            </a:xfrm>
          </p:grpSpPr>
          <p:sp>
            <p:nvSpPr>
              <p:cNvPr id="35" name="Rounded Rectangle 4">
                <a:extLst>
                  <a:ext uri="{FF2B5EF4-FFF2-40B4-BE49-F238E27FC236}">
                    <a16:creationId xmlns:a16="http://schemas.microsoft.com/office/drawing/2014/main" id="{F01FBD5B-D603-1545-8459-A45C56C383B4}"/>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36" name="Rectangle 5">
                <a:extLst>
                  <a:ext uri="{FF2B5EF4-FFF2-40B4-BE49-F238E27FC236}">
                    <a16:creationId xmlns:a16="http://schemas.microsoft.com/office/drawing/2014/main" id="{39303F24-37EB-8641-BDDD-3F9D0D4E7794}"/>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7" name="Group 6">
                <a:extLst>
                  <a:ext uri="{FF2B5EF4-FFF2-40B4-BE49-F238E27FC236}">
                    <a16:creationId xmlns:a16="http://schemas.microsoft.com/office/drawing/2014/main" id="{D38DD383-99C3-0843-B49E-4DC53F81A788}"/>
                  </a:ext>
                </a:extLst>
              </p:cNvPr>
              <p:cNvGrpSpPr/>
              <p:nvPr userDrawn="1"/>
            </p:nvGrpSpPr>
            <p:grpSpPr>
              <a:xfrm>
                <a:off x="1407705" y="5045834"/>
                <a:ext cx="211967" cy="211967"/>
                <a:chOff x="1549420" y="5712364"/>
                <a:chExt cx="312583" cy="312583"/>
              </a:xfrm>
            </p:grpSpPr>
            <p:sp>
              <p:nvSpPr>
                <p:cNvPr id="38" name="Oval 7">
                  <a:extLst>
                    <a:ext uri="{FF2B5EF4-FFF2-40B4-BE49-F238E27FC236}">
                      <a16:creationId xmlns:a16="http://schemas.microsoft.com/office/drawing/2014/main" id="{DB79F3E1-0F4A-BB40-9797-B5E58DBBCDF0}"/>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39" name="Rounded Rectangle 8">
                  <a:extLst>
                    <a:ext uri="{FF2B5EF4-FFF2-40B4-BE49-F238E27FC236}">
                      <a16:creationId xmlns:a16="http://schemas.microsoft.com/office/drawing/2014/main" id="{B87FE9A0-1113-604C-BF43-BC1CB9F9CC73}"/>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34" name="Picture Placeholder 2">
              <a:extLst>
                <a:ext uri="{FF2B5EF4-FFF2-40B4-BE49-F238E27FC236}">
                  <a16:creationId xmlns:a16="http://schemas.microsoft.com/office/drawing/2014/main" id="{E7363909-E8EE-D847-9FD4-5E5D8D46A3CB}"/>
                </a:ext>
              </a:extLst>
            </p:cNvPr>
            <p:cNvSpPr txBox="1">
              <a:spLocks/>
            </p:cNvSpPr>
            <p:nvPr/>
          </p:nvSpPr>
          <p:spPr>
            <a:xfrm>
              <a:off x="5051890" y="2223507"/>
              <a:ext cx="2088232" cy="3384376"/>
            </a:xfrm>
            <a:prstGeom prst="rect">
              <a:avLst/>
            </a:prstGeom>
            <a:solidFill>
              <a:schemeClr val="bg1">
                <a:lumMod val="95000"/>
              </a:schemeClr>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200" kern="1200">
                  <a:solidFill>
                    <a:schemeClr val="tx1">
                      <a:lumMod val="75000"/>
                      <a:lumOff val="25000"/>
                    </a:schemeClr>
                  </a:solidFill>
                  <a:latin typeface="+mn-lt"/>
                  <a:ea typeface="+mn-ea"/>
                  <a:cs typeface="Arial" pitchFamily="34" charset="0"/>
                </a:defRPr>
              </a:lvl1pPr>
              <a:lvl2pPr marL="457223"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46"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69"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91"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114"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337"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56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783"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altLang="ko-KR"/>
                <a:t>Your Picture Here</a:t>
              </a:r>
              <a:endParaRPr lang="ko-KR" altLang="en-US" dirty="0"/>
            </a:p>
          </p:txBody>
        </p:sp>
      </p:grpSp>
      <p:sp>
        <p:nvSpPr>
          <p:cNvPr id="45" name="Content Placeholder 44">
            <a:extLst>
              <a:ext uri="{FF2B5EF4-FFF2-40B4-BE49-F238E27FC236}">
                <a16:creationId xmlns:a16="http://schemas.microsoft.com/office/drawing/2014/main" id="{77F3AB91-7520-EA4D-B40F-D975305A1790}"/>
              </a:ext>
            </a:extLst>
          </p:cNvPr>
          <p:cNvSpPr>
            <a:spLocks noGrp="1"/>
          </p:cNvSpPr>
          <p:nvPr>
            <p:ph sz="quarter" idx="15" hasCustomPrompt="1"/>
          </p:nvPr>
        </p:nvSpPr>
        <p:spPr>
          <a:xfrm>
            <a:off x="3417571" y="2740687"/>
            <a:ext cx="2678428" cy="2012950"/>
          </a:xfrm>
        </p:spPr>
        <p:txBody>
          <a:bodyPr>
            <a:normAutofit/>
          </a:bodyPr>
          <a:lstStyle>
            <a:lvl1pPr>
              <a:defRPr sz="2000"/>
            </a:lvl1pPr>
          </a:lstStyle>
          <a:p>
            <a:pPr lvl="0"/>
            <a:r>
              <a:rPr lang="en-US" dirty="0"/>
              <a:t>Right click images and select change picture to select a new image.</a:t>
            </a:r>
          </a:p>
        </p:txBody>
      </p:sp>
      <p:sp>
        <p:nvSpPr>
          <p:cNvPr id="46" name="Text Placeholder 2">
            <a:extLst>
              <a:ext uri="{FF2B5EF4-FFF2-40B4-BE49-F238E27FC236}">
                <a16:creationId xmlns:a16="http://schemas.microsoft.com/office/drawing/2014/main" id="{DAE878CA-DC89-2148-8A58-EFE33DC83291}"/>
              </a:ext>
            </a:extLst>
          </p:cNvPr>
          <p:cNvSpPr>
            <a:spLocks noGrp="1"/>
          </p:cNvSpPr>
          <p:nvPr>
            <p:ph type="body" idx="1"/>
          </p:nvPr>
        </p:nvSpPr>
        <p:spPr>
          <a:xfrm>
            <a:off x="3417571" y="1800391"/>
            <a:ext cx="267842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7" name="Title 1">
            <a:extLst>
              <a:ext uri="{FF2B5EF4-FFF2-40B4-BE49-F238E27FC236}">
                <a16:creationId xmlns:a16="http://schemas.microsoft.com/office/drawing/2014/main" id="{7157872C-4CE0-7141-868A-8D447A200E8D}"/>
              </a:ext>
            </a:extLst>
          </p:cNvPr>
          <p:cNvSpPr>
            <a:spLocks noGrp="1"/>
          </p:cNvSpPr>
          <p:nvPr>
            <p:ph type="title"/>
          </p:nvPr>
        </p:nvSpPr>
        <p:spPr>
          <a:xfrm>
            <a:off x="960865" y="292961"/>
            <a:ext cx="9583309" cy="1325563"/>
          </a:xfrm>
        </p:spPr>
        <p:txBody>
          <a:bodyPr/>
          <a:lstStyle/>
          <a:p>
            <a:r>
              <a:rPr lang="en-US" dirty="0"/>
              <a:t>Click to edit Master title style</a:t>
            </a:r>
          </a:p>
        </p:txBody>
      </p:sp>
      <p:grpSp>
        <p:nvGrpSpPr>
          <p:cNvPr id="48" name="Group 47">
            <a:extLst>
              <a:ext uri="{FF2B5EF4-FFF2-40B4-BE49-F238E27FC236}">
                <a16:creationId xmlns:a16="http://schemas.microsoft.com/office/drawing/2014/main" id="{8FABEB33-C892-CF4E-A2E0-914F20603EDC}"/>
              </a:ext>
            </a:extLst>
          </p:cNvPr>
          <p:cNvGrpSpPr/>
          <p:nvPr userDrawn="1"/>
        </p:nvGrpSpPr>
        <p:grpSpPr>
          <a:xfrm>
            <a:off x="5872872" y="2345209"/>
            <a:ext cx="6260950" cy="3439968"/>
            <a:chOff x="-548507" y="477868"/>
            <a:chExt cx="11570449" cy="6357177"/>
          </a:xfrm>
        </p:grpSpPr>
        <p:sp>
          <p:nvSpPr>
            <p:cNvPr id="49" name="Freeform: Shape 10">
              <a:extLst>
                <a:ext uri="{FF2B5EF4-FFF2-40B4-BE49-F238E27FC236}">
                  <a16:creationId xmlns:a16="http://schemas.microsoft.com/office/drawing/2014/main" id="{F02586CC-3215-194D-84CC-4AE23A6E0BB9}"/>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50" name="Freeform: Shape 11">
              <a:extLst>
                <a:ext uri="{FF2B5EF4-FFF2-40B4-BE49-F238E27FC236}">
                  <a16:creationId xmlns:a16="http://schemas.microsoft.com/office/drawing/2014/main" id="{A42A0999-D6CA-D041-A64C-B43A4682E0C9}"/>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51" name="Freeform: Shape 12">
              <a:extLst>
                <a:ext uri="{FF2B5EF4-FFF2-40B4-BE49-F238E27FC236}">
                  <a16:creationId xmlns:a16="http://schemas.microsoft.com/office/drawing/2014/main" id="{5EA089D7-C0CA-8944-A060-9B040A4D1EC1}"/>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52" name="Freeform: Shape 13">
              <a:extLst>
                <a:ext uri="{FF2B5EF4-FFF2-40B4-BE49-F238E27FC236}">
                  <a16:creationId xmlns:a16="http://schemas.microsoft.com/office/drawing/2014/main" id="{28BDF9C7-53CD-F64F-A965-40249DA493FE}"/>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53" name="Freeform: Shape 14">
              <a:extLst>
                <a:ext uri="{FF2B5EF4-FFF2-40B4-BE49-F238E27FC236}">
                  <a16:creationId xmlns:a16="http://schemas.microsoft.com/office/drawing/2014/main" id="{C9532D50-F92C-894B-907C-2A645B7D26E6}"/>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54" name="Group 53">
              <a:extLst>
                <a:ext uri="{FF2B5EF4-FFF2-40B4-BE49-F238E27FC236}">
                  <a16:creationId xmlns:a16="http://schemas.microsoft.com/office/drawing/2014/main" id="{136D520F-02E1-DC4D-BE71-E42A7273FA86}"/>
                </a:ext>
              </a:extLst>
            </p:cNvPr>
            <p:cNvGrpSpPr/>
            <p:nvPr/>
          </p:nvGrpSpPr>
          <p:grpSpPr>
            <a:xfrm>
              <a:off x="1606" y="6382978"/>
              <a:ext cx="413937" cy="115242"/>
              <a:chOff x="5955" y="6353672"/>
              <a:chExt cx="413937" cy="115242"/>
            </a:xfrm>
          </p:grpSpPr>
          <p:sp>
            <p:nvSpPr>
              <p:cNvPr id="59" name="Rectangle: Rounded Corners 20">
                <a:extLst>
                  <a:ext uri="{FF2B5EF4-FFF2-40B4-BE49-F238E27FC236}">
                    <a16:creationId xmlns:a16="http://schemas.microsoft.com/office/drawing/2014/main" id="{294D79B1-7021-9448-A9F3-6BE01AC6B587}"/>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Rounded Corners 21">
                <a:extLst>
                  <a:ext uri="{FF2B5EF4-FFF2-40B4-BE49-F238E27FC236}">
                    <a16:creationId xmlns:a16="http://schemas.microsoft.com/office/drawing/2014/main" id="{218024DA-6788-654B-ABBE-FF808DC58044}"/>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C0E4570D-4797-644F-97C2-1491232D246A}"/>
                </a:ext>
              </a:extLst>
            </p:cNvPr>
            <p:cNvGrpSpPr/>
            <p:nvPr/>
          </p:nvGrpSpPr>
          <p:grpSpPr>
            <a:xfrm>
              <a:off x="9855291" y="6381600"/>
              <a:ext cx="885989" cy="115242"/>
              <a:chOff x="5955" y="6353672"/>
              <a:chExt cx="413937" cy="115242"/>
            </a:xfrm>
          </p:grpSpPr>
          <p:sp>
            <p:nvSpPr>
              <p:cNvPr id="57" name="Rectangle: Rounded Corners 18">
                <a:extLst>
                  <a:ext uri="{FF2B5EF4-FFF2-40B4-BE49-F238E27FC236}">
                    <a16:creationId xmlns:a16="http://schemas.microsoft.com/office/drawing/2014/main" id="{5A463B8B-9B70-8F45-BC9D-E9A55575523F}"/>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Rounded Corners 19">
                <a:extLst>
                  <a:ext uri="{FF2B5EF4-FFF2-40B4-BE49-F238E27FC236}">
                    <a16:creationId xmlns:a16="http://schemas.microsoft.com/office/drawing/2014/main" id="{5F4C2FA3-1325-B140-A84A-9FBA8F462255}"/>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6" name="Freeform: Shape 17">
              <a:extLst>
                <a:ext uri="{FF2B5EF4-FFF2-40B4-BE49-F238E27FC236}">
                  <a16:creationId xmlns:a16="http://schemas.microsoft.com/office/drawing/2014/main" id="{86D22830-2302-A042-8106-4B3072C548B0}"/>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61" name="그림 개체 틀 2">
            <a:extLst>
              <a:ext uri="{FF2B5EF4-FFF2-40B4-BE49-F238E27FC236}">
                <a16:creationId xmlns:a16="http://schemas.microsoft.com/office/drawing/2014/main" id="{2B23F9D8-159D-8E4F-82FA-F3024B08F8E1}"/>
              </a:ext>
            </a:extLst>
          </p:cNvPr>
          <p:cNvSpPr>
            <a:spLocks noGrp="1"/>
          </p:cNvSpPr>
          <p:nvPr>
            <p:ph type="pic" sz="quarter" idx="14" hasCustomPrompt="1"/>
          </p:nvPr>
        </p:nvSpPr>
        <p:spPr>
          <a:xfrm>
            <a:off x="6758655" y="2547298"/>
            <a:ext cx="4482271" cy="2732735"/>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25215615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7FA0C-4010-427E-96CE-7D412F2412E8}"/>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C2329524-7103-4112-A5E7-5203BCC2052E}"/>
              </a:ext>
            </a:extLst>
          </p:cNvPr>
          <p:cNvSpPr>
            <a:spLocks noGrp="1"/>
          </p:cNvSpPr>
          <p:nvPr>
            <p:ph idx="1"/>
          </p:nvPr>
        </p:nvSpPr>
        <p:spPr>
          <a:xfrm>
            <a:off x="5183188" y="987425"/>
            <a:ext cx="6172200" cy="4873625"/>
          </a:xfrm>
        </p:spPr>
        <p:txBody>
          <a:bodyPr/>
          <a:lstStyle>
            <a:lvl1pPr>
              <a:defRPr sz="2400"/>
            </a:lvl1pPr>
            <a:lvl2pPr>
              <a:defRPr sz="24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C09B359-8377-4985-820E-767860C950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93DE96-6745-4805-AE0A-B2B2B8FF66AD}"/>
              </a:ext>
            </a:extLst>
          </p:cNvPr>
          <p:cNvSpPr>
            <a:spLocks noGrp="1"/>
          </p:cNvSpPr>
          <p:nvPr>
            <p:ph type="dt" sz="half" idx="10"/>
          </p:nvPr>
        </p:nvSpPr>
        <p:spPr/>
        <p:txBody>
          <a:bodyPr/>
          <a:lstStyle/>
          <a:p>
            <a:fld id="{41F2E4D8-9C76-446D-B421-B4FB1CB58B07}" type="datetime4">
              <a:rPr lang="en-US" smtClean="0"/>
              <a:t>January 23, 2026</a:t>
            </a:fld>
            <a:endParaRPr lang="en-US"/>
          </a:p>
        </p:txBody>
      </p:sp>
      <p:sp>
        <p:nvSpPr>
          <p:cNvPr id="7" name="Slide Number Placeholder 6">
            <a:extLst>
              <a:ext uri="{FF2B5EF4-FFF2-40B4-BE49-F238E27FC236}">
                <a16:creationId xmlns:a16="http://schemas.microsoft.com/office/drawing/2014/main" id="{155F9E3D-58B5-4F7F-B6DF-F07D919D3720}"/>
              </a:ext>
            </a:extLst>
          </p:cNvPr>
          <p:cNvSpPr>
            <a:spLocks noGrp="1"/>
          </p:cNvSpPr>
          <p:nvPr>
            <p:ph type="sldNum" sz="quarter" idx="12"/>
          </p:nvPr>
        </p:nvSpPr>
        <p:spPr/>
        <p:txBody>
          <a:bodyPr/>
          <a:lstStyle/>
          <a:p>
            <a:fld id="{064FB9DE-0009-417C-9ED6-E2B5B1F5FEC2}" type="slidenum">
              <a:rPr lang="en-US" smtClean="0"/>
              <a:t>‹#›</a:t>
            </a:fld>
            <a:endParaRPr lang="en-US"/>
          </a:p>
        </p:txBody>
      </p:sp>
    </p:spTree>
    <p:extLst>
      <p:ext uri="{BB962C8B-B14F-4D97-AF65-F5344CB8AC3E}">
        <p14:creationId xmlns:p14="http://schemas.microsoft.com/office/powerpoint/2010/main" val="4043052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9DB2F-E1D1-4B00-9497-7D62142E5576}"/>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82F2223C-1144-490F-8380-5AFFC78CB553}"/>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66468DE-9F91-4177-B564-5EFE3CC1B6A7}"/>
              </a:ext>
            </a:extLst>
          </p:cNvPr>
          <p:cNvSpPr>
            <a:spLocks noGrp="1"/>
          </p:cNvSpPr>
          <p:nvPr>
            <p:ph type="body" sz="half" idx="2"/>
          </p:nvPr>
        </p:nvSpPr>
        <p:spPr>
          <a:xfrm>
            <a:off x="839788" y="2057400"/>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D60651C4-A3FE-4B18-AF42-80806B16BFC0}"/>
              </a:ext>
            </a:extLst>
          </p:cNvPr>
          <p:cNvSpPr>
            <a:spLocks noGrp="1"/>
          </p:cNvSpPr>
          <p:nvPr>
            <p:ph type="dt" sz="half" idx="10"/>
          </p:nvPr>
        </p:nvSpPr>
        <p:spPr/>
        <p:txBody>
          <a:bodyPr/>
          <a:lstStyle/>
          <a:p>
            <a:fld id="{242A82F1-CC76-4998-A79D-AC128F86E047}" type="datetime4">
              <a:rPr lang="en-US" smtClean="0"/>
              <a:t>January 23, 2026</a:t>
            </a:fld>
            <a:endParaRPr lang="en-US"/>
          </a:p>
        </p:txBody>
      </p:sp>
      <p:sp>
        <p:nvSpPr>
          <p:cNvPr id="7" name="Slide Number Placeholder 6">
            <a:extLst>
              <a:ext uri="{FF2B5EF4-FFF2-40B4-BE49-F238E27FC236}">
                <a16:creationId xmlns:a16="http://schemas.microsoft.com/office/drawing/2014/main" id="{E7BEA61B-463F-48EF-A430-754C185BB4E7}"/>
              </a:ext>
            </a:extLst>
          </p:cNvPr>
          <p:cNvSpPr>
            <a:spLocks noGrp="1"/>
          </p:cNvSpPr>
          <p:nvPr>
            <p:ph type="sldNum" sz="quarter" idx="12"/>
          </p:nvPr>
        </p:nvSpPr>
        <p:spPr/>
        <p:txBody>
          <a:bodyPr/>
          <a:lstStyle/>
          <a:p>
            <a:fld id="{064FB9DE-0009-417C-9ED6-E2B5B1F5FEC2}" type="slidenum">
              <a:rPr lang="en-US" smtClean="0"/>
              <a:t>‹#›</a:t>
            </a:fld>
            <a:endParaRPr lang="en-US"/>
          </a:p>
        </p:txBody>
      </p:sp>
    </p:spTree>
    <p:extLst>
      <p:ext uri="{BB962C8B-B14F-4D97-AF65-F5344CB8AC3E}">
        <p14:creationId xmlns:p14="http://schemas.microsoft.com/office/powerpoint/2010/main" val="12122460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E1DAF-5479-46A8-BAB6-DC15B7341F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FF529A-32E7-4F5E-8E73-2399E593F3DB}"/>
              </a:ext>
            </a:extLst>
          </p:cNvPr>
          <p:cNvSpPr>
            <a:spLocks noGrp="1"/>
          </p:cNvSpPr>
          <p:nvPr>
            <p:ph type="body" orient="vert" idx="1"/>
          </p:nvPr>
        </p:nvSpPr>
        <p:spPr/>
        <p:txBody>
          <a:bodyPr vert="eaVert"/>
          <a:lstStyle>
            <a:lvl1pPr>
              <a:defRPr sz="2400"/>
            </a:lvl1pPr>
            <a:lvl2pPr>
              <a:defRPr sz="24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A6315B0-ECCB-478C-8D0B-B31CE38162F9}"/>
              </a:ext>
            </a:extLst>
          </p:cNvPr>
          <p:cNvSpPr>
            <a:spLocks noGrp="1"/>
          </p:cNvSpPr>
          <p:nvPr>
            <p:ph type="dt" sz="half" idx="10"/>
          </p:nvPr>
        </p:nvSpPr>
        <p:spPr/>
        <p:txBody>
          <a:bodyPr/>
          <a:lstStyle/>
          <a:p>
            <a:fld id="{79AC239E-2EC2-494D-9FF4-9364FF914A4B}" type="datetime4">
              <a:rPr lang="en-US" smtClean="0"/>
              <a:t>January 23, 2026</a:t>
            </a:fld>
            <a:endParaRPr lang="en-US"/>
          </a:p>
        </p:txBody>
      </p:sp>
      <p:sp>
        <p:nvSpPr>
          <p:cNvPr id="6" name="Slide Number Placeholder 5">
            <a:extLst>
              <a:ext uri="{FF2B5EF4-FFF2-40B4-BE49-F238E27FC236}">
                <a16:creationId xmlns:a16="http://schemas.microsoft.com/office/drawing/2014/main" id="{38A8C6E4-FF33-43CB-97B8-E2B1A262853A}"/>
              </a:ext>
            </a:extLst>
          </p:cNvPr>
          <p:cNvSpPr>
            <a:spLocks noGrp="1"/>
          </p:cNvSpPr>
          <p:nvPr>
            <p:ph type="sldNum" sz="quarter" idx="12"/>
          </p:nvPr>
        </p:nvSpPr>
        <p:spPr/>
        <p:txBody>
          <a:bodyPr/>
          <a:lstStyle/>
          <a:p>
            <a:fld id="{064FB9DE-0009-417C-9ED6-E2B5B1F5FEC2}" type="slidenum">
              <a:rPr lang="en-US" smtClean="0"/>
              <a:t>‹#›</a:t>
            </a:fld>
            <a:endParaRPr lang="en-US"/>
          </a:p>
        </p:txBody>
      </p:sp>
    </p:spTree>
    <p:extLst>
      <p:ext uri="{BB962C8B-B14F-4D97-AF65-F5344CB8AC3E}">
        <p14:creationId xmlns:p14="http://schemas.microsoft.com/office/powerpoint/2010/main" val="3502618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EFDA92-6D48-4290-AD67-3DB8BBA543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0176F7-B85A-42CF-ABD4-F072F342DEB9}"/>
              </a:ext>
            </a:extLst>
          </p:cNvPr>
          <p:cNvSpPr>
            <a:spLocks noGrp="1"/>
          </p:cNvSpPr>
          <p:nvPr>
            <p:ph type="body" orient="vert" idx="1"/>
          </p:nvPr>
        </p:nvSpPr>
        <p:spPr>
          <a:xfrm>
            <a:off x="838200" y="365125"/>
            <a:ext cx="7734300" cy="5811838"/>
          </a:xfrm>
        </p:spPr>
        <p:txBody>
          <a:bodyPr vert="eaVert"/>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E688BA-EDFC-4639-8EE7-D22ACC00770B}"/>
              </a:ext>
            </a:extLst>
          </p:cNvPr>
          <p:cNvSpPr>
            <a:spLocks noGrp="1"/>
          </p:cNvSpPr>
          <p:nvPr>
            <p:ph type="dt" sz="half" idx="10"/>
          </p:nvPr>
        </p:nvSpPr>
        <p:spPr/>
        <p:txBody>
          <a:bodyPr/>
          <a:lstStyle/>
          <a:p>
            <a:fld id="{28E38A81-2150-4259-AFF0-9809F7EEE90E}" type="datetime4">
              <a:rPr lang="en-US" smtClean="0"/>
              <a:t>January 23, 2026</a:t>
            </a:fld>
            <a:endParaRPr lang="en-US"/>
          </a:p>
        </p:txBody>
      </p:sp>
      <p:sp>
        <p:nvSpPr>
          <p:cNvPr id="6" name="Slide Number Placeholder 5">
            <a:extLst>
              <a:ext uri="{FF2B5EF4-FFF2-40B4-BE49-F238E27FC236}">
                <a16:creationId xmlns:a16="http://schemas.microsoft.com/office/drawing/2014/main" id="{5E5A3E64-26A2-4356-AA83-0A1F710B5A0C}"/>
              </a:ext>
            </a:extLst>
          </p:cNvPr>
          <p:cNvSpPr>
            <a:spLocks noGrp="1"/>
          </p:cNvSpPr>
          <p:nvPr>
            <p:ph type="sldNum" sz="quarter" idx="12"/>
          </p:nvPr>
        </p:nvSpPr>
        <p:spPr/>
        <p:txBody>
          <a:bodyPr/>
          <a:lstStyle/>
          <a:p>
            <a:fld id="{064FB9DE-0009-417C-9ED6-E2B5B1F5FEC2}" type="slidenum">
              <a:rPr lang="en-US" smtClean="0"/>
              <a:t>‹#›</a:t>
            </a:fld>
            <a:endParaRPr lang="en-US"/>
          </a:p>
        </p:txBody>
      </p:sp>
    </p:spTree>
    <p:extLst>
      <p:ext uri="{BB962C8B-B14F-4D97-AF65-F5344CB8AC3E}">
        <p14:creationId xmlns:p14="http://schemas.microsoft.com/office/powerpoint/2010/main" val="2430740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Thank You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9DB2F-E1D1-4B00-9497-7D62142E5576}"/>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Write a Thank You Message</a:t>
            </a:r>
          </a:p>
        </p:txBody>
      </p:sp>
      <p:sp>
        <p:nvSpPr>
          <p:cNvPr id="3" name="Picture Placeholder 2">
            <a:extLst>
              <a:ext uri="{FF2B5EF4-FFF2-40B4-BE49-F238E27FC236}">
                <a16:creationId xmlns:a16="http://schemas.microsoft.com/office/drawing/2014/main" id="{82F2223C-1144-490F-8380-5AFFC78CB553}"/>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66468DE-9F91-4177-B564-5EFE3CC1B6A7}"/>
              </a:ext>
            </a:extLst>
          </p:cNvPr>
          <p:cNvSpPr>
            <a:spLocks noGrp="1"/>
          </p:cNvSpPr>
          <p:nvPr>
            <p:ph type="body" sz="half" idx="2" hasCustomPrompt="1"/>
          </p:nvPr>
        </p:nvSpPr>
        <p:spPr>
          <a:xfrm>
            <a:off x="839788" y="3618861"/>
            <a:ext cx="3932237" cy="365125"/>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Name</a:t>
            </a:r>
          </a:p>
        </p:txBody>
      </p:sp>
      <p:sp>
        <p:nvSpPr>
          <p:cNvPr id="5" name="Date Placeholder 4">
            <a:extLst>
              <a:ext uri="{FF2B5EF4-FFF2-40B4-BE49-F238E27FC236}">
                <a16:creationId xmlns:a16="http://schemas.microsoft.com/office/drawing/2014/main" id="{D60651C4-A3FE-4B18-AF42-80806B16BFC0}"/>
              </a:ext>
            </a:extLst>
          </p:cNvPr>
          <p:cNvSpPr>
            <a:spLocks noGrp="1"/>
          </p:cNvSpPr>
          <p:nvPr>
            <p:ph type="dt" sz="half" idx="10"/>
          </p:nvPr>
        </p:nvSpPr>
        <p:spPr/>
        <p:txBody>
          <a:bodyPr/>
          <a:lstStyle/>
          <a:p>
            <a:fld id="{242A82F1-CC76-4998-A79D-AC128F86E047}" type="datetime4">
              <a:rPr lang="en-US" smtClean="0"/>
              <a:t>January 23, 2026</a:t>
            </a:fld>
            <a:endParaRPr lang="en-US"/>
          </a:p>
        </p:txBody>
      </p:sp>
      <p:sp>
        <p:nvSpPr>
          <p:cNvPr id="7" name="Slide Number Placeholder 6">
            <a:extLst>
              <a:ext uri="{FF2B5EF4-FFF2-40B4-BE49-F238E27FC236}">
                <a16:creationId xmlns:a16="http://schemas.microsoft.com/office/drawing/2014/main" id="{E7BEA61B-463F-48EF-A430-754C185BB4E7}"/>
              </a:ext>
            </a:extLst>
          </p:cNvPr>
          <p:cNvSpPr>
            <a:spLocks noGrp="1"/>
          </p:cNvSpPr>
          <p:nvPr>
            <p:ph type="sldNum" sz="quarter" idx="12"/>
          </p:nvPr>
        </p:nvSpPr>
        <p:spPr/>
        <p:txBody>
          <a:bodyPr/>
          <a:lstStyle/>
          <a:p>
            <a:fld id="{064FB9DE-0009-417C-9ED6-E2B5B1F5FEC2}" type="slidenum">
              <a:rPr lang="en-US" smtClean="0"/>
              <a:t>‹#›</a:t>
            </a:fld>
            <a:endParaRPr lang="en-US"/>
          </a:p>
        </p:txBody>
      </p:sp>
      <p:sp>
        <p:nvSpPr>
          <p:cNvPr id="8" name="Text Placeholder 3">
            <a:extLst>
              <a:ext uri="{FF2B5EF4-FFF2-40B4-BE49-F238E27FC236}">
                <a16:creationId xmlns:a16="http://schemas.microsoft.com/office/drawing/2014/main" id="{87A6709D-898D-124C-AA48-551B55AE0D7C}"/>
              </a:ext>
            </a:extLst>
          </p:cNvPr>
          <p:cNvSpPr>
            <a:spLocks noGrp="1"/>
          </p:cNvSpPr>
          <p:nvPr>
            <p:ph type="body" sz="half" idx="13" hasCustomPrompt="1"/>
          </p:nvPr>
        </p:nvSpPr>
        <p:spPr>
          <a:xfrm>
            <a:off x="839788" y="4030977"/>
            <a:ext cx="3932237" cy="1830073"/>
          </a:xfrm>
        </p:spPr>
        <p:txBody>
          <a:bodyPr>
            <a:normAutofit/>
          </a:bodyPr>
          <a:lstStyle>
            <a:lvl1pPr marL="0" indent="0">
              <a:buNone/>
              <a:defRPr lang="en-US" smtClean="0">
                <a:effectLs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dirty="0">
                <a:effectLst/>
                <a:latin typeface="Helvetica Neue" panose="02000503000000020004" pitchFamily="2" charset="0"/>
              </a:rPr>
              <a:t>Title Description</a:t>
            </a:r>
          </a:p>
          <a:p>
            <a:r>
              <a:rPr lang="en-US" dirty="0">
                <a:effectLst/>
                <a:latin typeface="Helvetica Neue" panose="02000503000000020004" pitchFamily="2" charset="0"/>
              </a:rPr>
              <a:t>(302)-123-4567</a:t>
            </a:r>
          </a:p>
          <a:p>
            <a:r>
              <a:rPr lang="en-US" dirty="0" err="1">
                <a:effectLst/>
                <a:latin typeface="Helvetica Neue" panose="02000503000000020004" pitchFamily="2" charset="0"/>
              </a:rPr>
              <a:t>email@address</a:t>
            </a:r>
            <a:endParaRPr lang="en-US" dirty="0">
              <a:effectLst/>
              <a:latin typeface="Helvetica Neue" panose="02000503000000020004" pitchFamily="2" charset="0"/>
            </a:endParaRPr>
          </a:p>
          <a:p>
            <a:r>
              <a:rPr lang="en-US" dirty="0">
                <a:effectLst/>
                <a:latin typeface="Helvetica Neue" panose="02000503000000020004" pitchFamily="2" charset="0"/>
              </a:rPr>
              <a:t>Location</a:t>
            </a:r>
          </a:p>
          <a:p>
            <a:pPr lvl="0"/>
            <a:endParaRPr lang="en-US" dirty="0"/>
          </a:p>
        </p:txBody>
      </p:sp>
    </p:spTree>
    <p:extLst>
      <p:ext uri="{BB962C8B-B14F-4D97-AF65-F5344CB8AC3E}">
        <p14:creationId xmlns:p14="http://schemas.microsoft.com/office/powerpoint/2010/main" val="2334778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5B4402-BB36-C34D-A14C-FA60F308E587}"/>
              </a:ext>
            </a:extLst>
          </p:cNvPr>
          <p:cNvSpPr/>
          <p:nvPr userDrawn="1"/>
        </p:nvSpPr>
        <p:spPr>
          <a:xfrm>
            <a:off x="-114301" y="6186170"/>
            <a:ext cx="12430125" cy="679142"/>
          </a:xfrm>
          <a:prstGeom prst="rect">
            <a:avLst/>
          </a:prstGeom>
          <a:solidFill>
            <a:schemeClr val="bg1"/>
          </a:solidFill>
          <a:ln>
            <a:noFill/>
          </a:ln>
          <a:effectLst>
            <a:outerShdw blurRad="444500" dir="9720000" sx="92000" sy="920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1110A5BD-CC3A-4D18-BFF9-B253907E82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EB3DBC4-E908-4F3D-9B75-70D7F41E19A5}"/>
              </a:ext>
            </a:extLst>
          </p:cNvPr>
          <p:cNvSpPr>
            <a:spLocks noGrp="1"/>
          </p:cNvSpPr>
          <p:nvPr>
            <p:ph type="dt" sz="half" idx="2"/>
          </p:nvPr>
        </p:nvSpPr>
        <p:spPr>
          <a:xfrm>
            <a:off x="838200" y="634174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44CFF4-E880-4F33-B859-3057FE9D9D7A}" type="datetime4">
              <a:rPr lang="en-US" smtClean="0"/>
              <a:t>January 23, 2026</a:t>
            </a:fld>
            <a:endParaRPr lang="en-US" dirty="0"/>
          </a:p>
        </p:txBody>
      </p:sp>
      <p:sp>
        <p:nvSpPr>
          <p:cNvPr id="5" name="Footer Placeholder 4">
            <a:extLst>
              <a:ext uri="{FF2B5EF4-FFF2-40B4-BE49-F238E27FC236}">
                <a16:creationId xmlns:a16="http://schemas.microsoft.com/office/drawing/2014/main" id="{AE5790F9-37B2-4B6D-A529-C30D716D53DA}"/>
              </a:ext>
            </a:extLst>
          </p:cNvPr>
          <p:cNvSpPr>
            <a:spLocks noGrp="1"/>
          </p:cNvSpPr>
          <p:nvPr>
            <p:ph type="ftr" sz="quarter" idx="3"/>
          </p:nvPr>
        </p:nvSpPr>
        <p:spPr>
          <a:xfrm>
            <a:off x="7743824" y="6341749"/>
            <a:ext cx="36099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8D9C035-8EBC-4EE8-AABF-8A2149ECC529}"/>
              </a:ext>
            </a:extLst>
          </p:cNvPr>
          <p:cNvSpPr>
            <a:spLocks noGrp="1"/>
          </p:cNvSpPr>
          <p:nvPr>
            <p:ph type="sldNum" sz="quarter" idx="4"/>
          </p:nvPr>
        </p:nvSpPr>
        <p:spPr>
          <a:xfrm>
            <a:off x="4724400" y="6341749"/>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064FB9DE-0009-417C-9ED6-E2B5B1F5FEC2}" type="slidenum">
              <a:rPr lang="en-US" smtClean="0"/>
              <a:pPr/>
              <a:t>‹#›</a:t>
            </a:fld>
            <a:endParaRPr lang="en-US" dirty="0"/>
          </a:p>
        </p:txBody>
      </p:sp>
      <p:pic>
        <p:nvPicPr>
          <p:cNvPr id="9" name="Picture 8">
            <a:extLst>
              <a:ext uri="{FF2B5EF4-FFF2-40B4-BE49-F238E27FC236}">
                <a16:creationId xmlns:a16="http://schemas.microsoft.com/office/drawing/2014/main" id="{1DB8EC29-1127-437E-A464-39444EDD1AC3}"/>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9777572" y="6225683"/>
            <a:ext cx="1374036" cy="597257"/>
          </a:xfrm>
          <a:prstGeom prst="rect">
            <a:avLst/>
          </a:prstGeom>
        </p:spPr>
      </p:pic>
      <p:sp>
        <p:nvSpPr>
          <p:cNvPr id="2" name="Title Placeholder 1">
            <a:extLst>
              <a:ext uri="{FF2B5EF4-FFF2-40B4-BE49-F238E27FC236}">
                <a16:creationId xmlns:a16="http://schemas.microsoft.com/office/drawing/2014/main" id="{545E9E80-A147-4961-9AB9-4A9C3E2555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66726852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1" r:id="rId3"/>
    <p:sldLayoutId id="2147483650" r:id="rId4"/>
    <p:sldLayoutId id="2147483660" r:id="rId5"/>
    <p:sldLayoutId id="2147483651" r:id="rId6"/>
    <p:sldLayoutId id="2147483652" r:id="rId7"/>
    <p:sldLayoutId id="2147483662" r:id="rId8"/>
    <p:sldLayoutId id="2147483665" r:id="rId9"/>
    <p:sldLayoutId id="2147483653" r:id="rId10"/>
    <p:sldLayoutId id="2147483654" r:id="rId11"/>
    <p:sldLayoutId id="2147483663" r:id="rId12"/>
    <p:sldLayoutId id="2147483655" r:id="rId13"/>
    <p:sldLayoutId id="2147483664" r:id="rId14"/>
    <p:sldLayoutId id="2147483656" r:id="rId15"/>
    <p:sldLayoutId id="2147483657" r:id="rId16"/>
    <p:sldLayoutId id="2147483658" r:id="rId17"/>
    <p:sldLayoutId id="2147483659" r:id="rId18"/>
    <p:sldLayoutId id="2147483667" r:id="rId19"/>
  </p:sldLayoutIdLst>
  <p:hf hdr="0" ftr="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19.svg"/><Relationship Id="rId9" Type="http://schemas.openxmlformats.org/officeDocument/2006/relationships/image" Target="../media/image24.sv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38F91-45BB-4959-A2AF-E079EC34475D}"/>
              </a:ext>
            </a:extLst>
          </p:cNvPr>
          <p:cNvSpPr>
            <a:spLocks noGrp="1"/>
          </p:cNvSpPr>
          <p:nvPr>
            <p:ph type="ctrTitle"/>
          </p:nvPr>
        </p:nvSpPr>
        <p:spPr/>
        <p:txBody>
          <a:bodyPr/>
          <a:lstStyle/>
          <a:p>
            <a:pPr algn="ctr"/>
            <a:r>
              <a:rPr lang="en-US" dirty="0"/>
              <a:t>Nonpoint Source Pollution Mitigation in Stormwater </a:t>
            </a:r>
          </a:p>
        </p:txBody>
      </p:sp>
      <p:sp>
        <p:nvSpPr>
          <p:cNvPr id="3" name="Subtitle 2">
            <a:extLst>
              <a:ext uri="{FF2B5EF4-FFF2-40B4-BE49-F238E27FC236}">
                <a16:creationId xmlns:a16="http://schemas.microsoft.com/office/drawing/2014/main" id="{05BB7FA4-C155-4D02-B3F8-5CF7D4DDB0BE}"/>
              </a:ext>
            </a:extLst>
          </p:cNvPr>
          <p:cNvSpPr>
            <a:spLocks noGrp="1"/>
          </p:cNvSpPr>
          <p:nvPr>
            <p:ph type="subTitle" idx="1"/>
          </p:nvPr>
        </p:nvSpPr>
        <p:spPr>
          <a:xfrm>
            <a:off x="1524000" y="3509962"/>
            <a:ext cx="9144000" cy="1655762"/>
          </a:xfrm>
        </p:spPr>
        <p:txBody>
          <a:bodyPr/>
          <a:lstStyle/>
          <a:p>
            <a:r>
              <a:rPr lang="en-US" dirty="0"/>
              <a:t>Envirothon Training</a:t>
            </a:r>
          </a:p>
          <a:p>
            <a:r>
              <a:rPr lang="en-US" dirty="0"/>
              <a:t>January 24, 2026</a:t>
            </a:r>
          </a:p>
          <a:p>
            <a:r>
              <a:rPr lang="en-US" dirty="0"/>
              <a:t>Ashley Barnett</a:t>
            </a:r>
          </a:p>
        </p:txBody>
      </p:sp>
      <p:sp>
        <p:nvSpPr>
          <p:cNvPr id="21" name="Title 1">
            <a:extLst>
              <a:ext uri="{FF2B5EF4-FFF2-40B4-BE49-F238E27FC236}">
                <a16:creationId xmlns:a16="http://schemas.microsoft.com/office/drawing/2014/main" id="{4F290709-155A-019A-D6CC-BB4366C06690}"/>
              </a:ext>
            </a:extLst>
          </p:cNvPr>
          <p:cNvSpPr txBox="1">
            <a:spLocks/>
          </p:cNvSpPr>
          <p:nvPr/>
        </p:nvSpPr>
        <p:spPr>
          <a:xfrm>
            <a:off x="2415467" y="1941744"/>
            <a:ext cx="700622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endParaRPr lang="en-US" sz="7200" b="1" dirty="0">
              <a:solidFill>
                <a:schemeClr val="bg1"/>
              </a:solidFill>
            </a:endParaRPr>
          </a:p>
        </p:txBody>
      </p:sp>
    </p:spTree>
    <p:extLst>
      <p:ext uri="{BB962C8B-B14F-4D97-AF65-F5344CB8AC3E}">
        <p14:creationId xmlns:p14="http://schemas.microsoft.com/office/powerpoint/2010/main" val="3014494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B0B12-8ECE-4B1F-8F8E-75AED6BA12EB}"/>
              </a:ext>
            </a:extLst>
          </p:cNvPr>
          <p:cNvSpPr>
            <a:spLocks noGrp="1"/>
          </p:cNvSpPr>
          <p:nvPr>
            <p:ph type="title"/>
          </p:nvPr>
        </p:nvSpPr>
        <p:spPr/>
        <p:txBody>
          <a:bodyPr/>
          <a:lstStyle/>
          <a:p>
            <a:r>
              <a:rPr lang="en-US" dirty="0"/>
              <a:t>What is Stormwater? </a:t>
            </a:r>
          </a:p>
        </p:txBody>
      </p:sp>
      <p:sp>
        <p:nvSpPr>
          <p:cNvPr id="3" name="Content Placeholder 2">
            <a:extLst>
              <a:ext uri="{FF2B5EF4-FFF2-40B4-BE49-F238E27FC236}">
                <a16:creationId xmlns:a16="http://schemas.microsoft.com/office/drawing/2014/main" id="{7C98249B-5AFA-4B48-B6F0-296E52106032}"/>
              </a:ext>
            </a:extLst>
          </p:cNvPr>
          <p:cNvSpPr>
            <a:spLocks noGrp="1"/>
          </p:cNvSpPr>
          <p:nvPr>
            <p:ph sz="half" idx="2"/>
          </p:nvPr>
        </p:nvSpPr>
        <p:spPr/>
        <p:txBody>
          <a:bodyPr/>
          <a:lstStyle/>
          <a:p>
            <a:r>
              <a:rPr lang="en-US" dirty="0"/>
              <a:t>“the runoff of water from the surface of the land resulting from precipitation, or snow or ice melt.”</a:t>
            </a:r>
          </a:p>
          <a:p>
            <a:pPr marL="285750" indent="0">
              <a:buNone/>
            </a:pPr>
            <a:r>
              <a:rPr lang="en-US" dirty="0"/>
              <a:t> </a:t>
            </a:r>
          </a:p>
        </p:txBody>
      </p:sp>
      <p:sp>
        <p:nvSpPr>
          <p:cNvPr id="6" name="Date Placeholder 5">
            <a:extLst>
              <a:ext uri="{FF2B5EF4-FFF2-40B4-BE49-F238E27FC236}">
                <a16:creationId xmlns:a16="http://schemas.microsoft.com/office/drawing/2014/main" id="{352DC61E-9E63-4F65-AE23-2B50ABAE3D52}"/>
              </a:ext>
            </a:extLst>
          </p:cNvPr>
          <p:cNvSpPr>
            <a:spLocks noGrp="1"/>
          </p:cNvSpPr>
          <p:nvPr>
            <p:ph type="dt" sz="half" idx="10"/>
          </p:nvPr>
        </p:nvSpPr>
        <p:spPr/>
        <p:txBody>
          <a:bodyPr/>
          <a:lstStyle/>
          <a:p>
            <a:fld id="{AD919B96-E58B-4660-B4D4-B0882791CE9C}" type="datetime4">
              <a:rPr lang="en-US" smtClean="0"/>
              <a:t>January 23, 2026</a:t>
            </a:fld>
            <a:endParaRPr lang="en-US"/>
          </a:p>
        </p:txBody>
      </p:sp>
      <p:sp>
        <p:nvSpPr>
          <p:cNvPr id="5" name="Slide Number Placeholder 4">
            <a:extLst>
              <a:ext uri="{FF2B5EF4-FFF2-40B4-BE49-F238E27FC236}">
                <a16:creationId xmlns:a16="http://schemas.microsoft.com/office/drawing/2014/main" id="{93226A7F-BA20-4829-92F4-DA030715B025}"/>
              </a:ext>
            </a:extLst>
          </p:cNvPr>
          <p:cNvSpPr>
            <a:spLocks noGrp="1"/>
          </p:cNvSpPr>
          <p:nvPr>
            <p:ph type="sldNum" sz="quarter" idx="12"/>
          </p:nvPr>
        </p:nvSpPr>
        <p:spPr/>
        <p:txBody>
          <a:bodyPr/>
          <a:lstStyle/>
          <a:p>
            <a:fld id="{B85436E5-2A5E-4DF2-B376-DFAA33510CE1}" type="slidenum">
              <a:rPr lang="en-US" smtClean="0"/>
              <a:t>2</a:t>
            </a:fld>
            <a:endParaRPr lang="en-US" dirty="0"/>
          </a:p>
        </p:txBody>
      </p:sp>
      <p:sp>
        <p:nvSpPr>
          <p:cNvPr id="8" name="Picture Placeholder 7">
            <a:extLst>
              <a:ext uri="{FF2B5EF4-FFF2-40B4-BE49-F238E27FC236}">
                <a16:creationId xmlns:a16="http://schemas.microsoft.com/office/drawing/2014/main" id="{48121517-0A0C-7B98-55FC-CBDDC1A79A2B}"/>
              </a:ext>
            </a:extLst>
          </p:cNvPr>
          <p:cNvSpPr>
            <a:spLocks noGrp="1"/>
          </p:cNvSpPr>
          <p:nvPr>
            <p:ph type="pic" sz="quarter" idx="13"/>
          </p:nvPr>
        </p:nvSpPr>
        <p:spPr/>
        <p:txBody>
          <a:bodyPr/>
          <a:lstStyle/>
          <a:p>
            <a:endParaRPr lang="en-US"/>
          </a:p>
        </p:txBody>
      </p:sp>
      <p:pic>
        <p:nvPicPr>
          <p:cNvPr id="7" name="Picture 6" descr="A picture containing tree, outdoor, green&#10;&#10;AI-generated content may be incorrect.">
            <a:extLst>
              <a:ext uri="{FF2B5EF4-FFF2-40B4-BE49-F238E27FC236}">
                <a16:creationId xmlns:a16="http://schemas.microsoft.com/office/drawing/2014/main" id="{D4C165F5-FBCA-CFB5-9C64-A1EF94ADB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1185" y="757015"/>
            <a:ext cx="6259356" cy="4745326"/>
          </a:xfrm>
          <a:prstGeom prst="rect">
            <a:avLst/>
          </a:prstGeom>
        </p:spPr>
      </p:pic>
    </p:spTree>
    <p:extLst>
      <p:ext uri="{BB962C8B-B14F-4D97-AF65-F5344CB8AC3E}">
        <p14:creationId xmlns:p14="http://schemas.microsoft.com/office/powerpoint/2010/main" val="3511119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B0B12-8ECE-4B1F-8F8E-75AED6BA12EB}"/>
              </a:ext>
            </a:extLst>
          </p:cNvPr>
          <p:cNvSpPr>
            <a:spLocks noGrp="1"/>
          </p:cNvSpPr>
          <p:nvPr>
            <p:ph type="title"/>
          </p:nvPr>
        </p:nvSpPr>
        <p:spPr/>
        <p:txBody>
          <a:bodyPr/>
          <a:lstStyle/>
          <a:p>
            <a:r>
              <a:rPr lang="en-US" dirty="0"/>
              <a:t>Keep It Simple</a:t>
            </a:r>
          </a:p>
        </p:txBody>
      </p:sp>
      <p:sp>
        <p:nvSpPr>
          <p:cNvPr id="5" name="Slide Number Placeholder 4">
            <a:extLst>
              <a:ext uri="{FF2B5EF4-FFF2-40B4-BE49-F238E27FC236}">
                <a16:creationId xmlns:a16="http://schemas.microsoft.com/office/drawing/2014/main" id="{93226A7F-BA20-4829-92F4-DA030715B025}"/>
              </a:ext>
            </a:extLst>
          </p:cNvPr>
          <p:cNvSpPr>
            <a:spLocks noGrp="1"/>
          </p:cNvSpPr>
          <p:nvPr>
            <p:ph type="sldNum" sz="quarter" idx="12"/>
          </p:nvPr>
        </p:nvSpPr>
        <p:spPr/>
        <p:txBody>
          <a:bodyPr/>
          <a:lstStyle/>
          <a:p>
            <a:fld id="{B85436E5-2A5E-4DF2-B376-DFAA33510CE1}" type="slidenum">
              <a:rPr lang="en-US"/>
              <a:t>3</a:t>
            </a:fld>
            <a:endParaRPr lang="en-US" dirty="0"/>
          </a:p>
        </p:txBody>
      </p:sp>
      <p:sp>
        <p:nvSpPr>
          <p:cNvPr id="6" name="Date Placeholder 5">
            <a:extLst>
              <a:ext uri="{FF2B5EF4-FFF2-40B4-BE49-F238E27FC236}">
                <a16:creationId xmlns:a16="http://schemas.microsoft.com/office/drawing/2014/main" id="{352DC61E-9E63-4F65-AE23-2B50ABAE3D52}"/>
              </a:ext>
            </a:extLst>
          </p:cNvPr>
          <p:cNvSpPr>
            <a:spLocks noGrp="1"/>
          </p:cNvSpPr>
          <p:nvPr>
            <p:ph type="dt" sz="half" idx="10"/>
          </p:nvPr>
        </p:nvSpPr>
        <p:spPr/>
        <p:txBody>
          <a:bodyPr/>
          <a:lstStyle/>
          <a:p>
            <a:fld id="{AD919B96-E58B-4660-B4D4-B0882791CE9C}" type="datetime4">
              <a:rPr lang="en-US" smtClean="0"/>
              <a:t>January 23, 2026</a:t>
            </a:fld>
            <a:endParaRPr lang="en-US"/>
          </a:p>
        </p:txBody>
      </p:sp>
      <p:sp>
        <p:nvSpPr>
          <p:cNvPr id="9" name="Content Placeholder 2">
            <a:extLst>
              <a:ext uri="{FF2B5EF4-FFF2-40B4-BE49-F238E27FC236}">
                <a16:creationId xmlns:a16="http://schemas.microsoft.com/office/drawing/2014/main" id="{44FE26B3-C4D0-0C45-82CB-126BA9B7F467}"/>
              </a:ext>
            </a:extLst>
          </p:cNvPr>
          <p:cNvSpPr>
            <a:spLocks noGrp="1"/>
          </p:cNvSpPr>
          <p:nvPr>
            <p:ph idx="1"/>
          </p:nvPr>
        </p:nvSpPr>
        <p:spPr>
          <a:xfrm>
            <a:off x="838200" y="1825625"/>
            <a:ext cx="10515600" cy="4351338"/>
          </a:xfrm>
        </p:spPr>
        <p:txBody>
          <a:bodyPr/>
          <a:lstStyle/>
          <a:p>
            <a:r>
              <a:rPr lang="en-US" dirty="0"/>
              <a:t>Avoid jargon. Use plain English.</a:t>
            </a:r>
          </a:p>
          <a:p>
            <a:r>
              <a:rPr lang="en-US" dirty="0"/>
              <a:t>Explain complicated concepts with examples.</a:t>
            </a:r>
          </a:p>
          <a:p>
            <a:r>
              <a:rPr lang="en-US" dirty="0"/>
              <a:t>Include design elements like lists, photos, charts and icons.</a:t>
            </a:r>
          </a:p>
        </p:txBody>
      </p:sp>
      <p:pic>
        <p:nvPicPr>
          <p:cNvPr id="2050" name="Picture 2" descr="Stormwater Discharge">
            <a:extLst>
              <a:ext uri="{FF2B5EF4-FFF2-40B4-BE49-F238E27FC236}">
                <a16:creationId xmlns:a16="http://schemas.microsoft.com/office/drawing/2014/main" id="{52F06E95-9620-254A-D390-ACFA3041A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4584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44BC-D8B6-1FA4-984E-855E05C6E665}"/>
              </a:ext>
            </a:extLst>
          </p:cNvPr>
          <p:cNvSpPr>
            <a:spLocks noGrp="1"/>
          </p:cNvSpPr>
          <p:nvPr>
            <p:ph type="title"/>
          </p:nvPr>
        </p:nvSpPr>
        <p:spPr/>
        <p:txBody>
          <a:bodyPr/>
          <a:lstStyle/>
          <a:p>
            <a:r>
              <a:rPr lang="en-US" dirty="0"/>
              <a:t>Best Management Practices (BMPs)</a:t>
            </a:r>
          </a:p>
        </p:txBody>
      </p:sp>
      <p:sp>
        <p:nvSpPr>
          <p:cNvPr id="3" name="Content Placeholder 2">
            <a:extLst>
              <a:ext uri="{FF2B5EF4-FFF2-40B4-BE49-F238E27FC236}">
                <a16:creationId xmlns:a16="http://schemas.microsoft.com/office/drawing/2014/main" id="{AEDA9C2F-6BB4-3509-ED13-2860A997BE26}"/>
              </a:ext>
            </a:extLst>
          </p:cNvPr>
          <p:cNvSpPr>
            <a:spLocks noGrp="1"/>
          </p:cNvSpPr>
          <p:nvPr>
            <p:ph idx="1"/>
          </p:nvPr>
        </p:nvSpPr>
        <p:spPr/>
        <p:txBody>
          <a:bodyPr/>
          <a:lstStyle/>
          <a:p>
            <a:r>
              <a:rPr lang="en-US" dirty="0"/>
              <a:t>Practices &amp; procedures to prevent or reduce the discharge of pollutants and manage runoff</a:t>
            </a:r>
          </a:p>
          <a:p>
            <a:r>
              <a:rPr lang="en-US" dirty="0"/>
              <a:t>Examples: </a:t>
            </a:r>
          </a:p>
          <a:p>
            <a:pPr lvl="2"/>
            <a:r>
              <a:rPr lang="en-US" dirty="0"/>
              <a:t>Structural and non-structural controls</a:t>
            </a:r>
          </a:p>
          <a:p>
            <a:pPr lvl="2"/>
            <a:r>
              <a:rPr lang="en-US" dirty="0"/>
              <a:t>Treatment requirements</a:t>
            </a:r>
          </a:p>
          <a:p>
            <a:pPr lvl="2"/>
            <a:r>
              <a:rPr lang="en-US" dirty="0"/>
              <a:t>Operating procedures and practices to control runoff </a:t>
            </a:r>
          </a:p>
        </p:txBody>
      </p:sp>
      <p:sp>
        <p:nvSpPr>
          <p:cNvPr id="4" name="Date Placeholder 3">
            <a:extLst>
              <a:ext uri="{FF2B5EF4-FFF2-40B4-BE49-F238E27FC236}">
                <a16:creationId xmlns:a16="http://schemas.microsoft.com/office/drawing/2014/main" id="{E900F69E-7C0A-F34C-BB93-60737CE7ABA6}"/>
              </a:ext>
            </a:extLst>
          </p:cNvPr>
          <p:cNvSpPr>
            <a:spLocks noGrp="1"/>
          </p:cNvSpPr>
          <p:nvPr>
            <p:ph type="dt" sz="half" idx="10"/>
          </p:nvPr>
        </p:nvSpPr>
        <p:spPr/>
        <p:txBody>
          <a:bodyPr/>
          <a:lstStyle/>
          <a:p>
            <a:fld id="{29A5C675-E0B7-4D2D-8EA0-BA5DD3C672F9}" type="datetime4">
              <a:rPr lang="en-US" smtClean="0"/>
              <a:t>January 23, 2026</a:t>
            </a:fld>
            <a:endParaRPr lang="en-US"/>
          </a:p>
        </p:txBody>
      </p:sp>
      <p:sp>
        <p:nvSpPr>
          <p:cNvPr id="5" name="Slide Number Placeholder 4">
            <a:extLst>
              <a:ext uri="{FF2B5EF4-FFF2-40B4-BE49-F238E27FC236}">
                <a16:creationId xmlns:a16="http://schemas.microsoft.com/office/drawing/2014/main" id="{45FE1B25-E68E-C6C5-F626-1E5B34BAB8FC}"/>
              </a:ext>
            </a:extLst>
          </p:cNvPr>
          <p:cNvSpPr>
            <a:spLocks noGrp="1"/>
          </p:cNvSpPr>
          <p:nvPr>
            <p:ph type="sldNum" sz="quarter" idx="12"/>
          </p:nvPr>
        </p:nvSpPr>
        <p:spPr/>
        <p:txBody>
          <a:bodyPr/>
          <a:lstStyle/>
          <a:p>
            <a:fld id="{AE023063-8D56-4909-8EAE-F7F9CA48F690}" type="slidenum">
              <a:rPr lang="en-US" smtClean="0"/>
              <a:pPr/>
              <a:t>4</a:t>
            </a:fld>
            <a:endParaRPr lang="en-US" dirty="0"/>
          </a:p>
        </p:txBody>
      </p:sp>
    </p:spTree>
    <p:extLst>
      <p:ext uri="{BB962C8B-B14F-4D97-AF65-F5344CB8AC3E}">
        <p14:creationId xmlns:p14="http://schemas.microsoft.com/office/powerpoint/2010/main" val="2553295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C43E5-940E-45B8-89A8-5D2B1EC68D82}"/>
              </a:ext>
            </a:extLst>
          </p:cNvPr>
          <p:cNvSpPr>
            <a:spLocks noGrp="1"/>
          </p:cNvSpPr>
          <p:nvPr>
            <p:ph type="title"/>
          </p:nvPr>
        </p:nvSpPr>
        <p:spPr/>
        <p:txBody>
          <a:bodyPr/>
          <a:lstStyle/>
          <a:p>
            <a:r>
              <a:rPr lang="en-US" dirty="0"/>
              <a:t>Pollution Prevention Best Management Practices (BMPs)</a:t>
            </a:r>
          </a:p>
        </p:txBody>
      </p:sp>
      <p:sp>
        <p:nvSpPr>
          <p:cNvPr id="7" name="Text Placeholder 6">
            <a:extLst>
              <a:ext uri="{FF2B5EF4-FFF2-40B4-BE49-F238E27FC236}">
                <a16:creationId xmlns:a16="http://schemas.microsoft.com/office/drawing/2014/main" id="{70A13AC7-F476-99F2-DC92-DB55299719D2}"/>
              </a:ext>
            </a:extLst>
          </p:cNvPr>
          <p:cNvSpPr>
            <a:spLocks noGrp="1"/>
          </p:cNvSpPr>
          <p:nvPr>
            <p:ph type="body" idx="1"/>
          </p:nvPr>
        </p:nvSpPr>
        <p:spPr>
          <a:xfrm>
            <a:off x="6172200" y="1552112"/>
            <a:ext cx="5310186" cy="1091540"/>
          </a:xfrm>
        </p:spPr>
        <p:txBody>
          <a:bodyPr>
            <a:normAutofit fontScale="77500" lnSpcReduction="20000"/>
          </a:bodyPr>
          <a:lstStyle/>
          <a:p>
            <a:r>
              <a:rPr lang="en-US" sz="2900" dirty="0"/>
              <a:t>Waste Management</a:t>
            </a:r>
          </a:p>
          <a:p>
            <a:r>
              <a:rPr lang="en-US" sz="2900" dirty="0"/>
              <a:t>Vehicle maintenance and washing</a:t>
            </a:r>
          </a:p>
          <a:p>
            <a:r>
              <a:rPr lang="en-US" sz="2900" dirty="0"/>
              <a:t>Spill control and response</a:t>
            </a:r>
          </a:p>
          <a:p>
            <a:endParaRPr lang="en-US" dirty="0"/>
          </a:p>
        </p:txBody>
      </p:sp>
      <p:sp>
        <p:nvSpPr>
          <p:cNvPr id="3" name="Content Placeholder 2">
            <a:extLst>
              <a:ext uri="{FF2B5EF4-FFF2-40B4-BE49-F238E27FC236}">
                <a16:creationId xmlns:a16="http://schemas.microsoft.com/office/drawing/2014/main" id="{6A735B7D-AB60-486C-A88A-E2CAE9D99DF5}"/>
              </a:ext>
            </a:extLst>
          </p:cNvPr>
          <p:cNvSpPr>
            <a:spLocks noGrp="1"/>
          </p:cNvSpPr>
          <p:nvPr>
            <p:ph sz="half" idx="2"/>
          </p:nvPr>
        </p:nvSpPr>
        <p:spPr/>
        <p:txBody>
          <a:bodyPr>
            <a:normAutofit/>
          </a:bodyPr>
          <a:lstStyle/>
          <a:p>
            <a:endParaRPr lang="en-US" dirty="0"/>
          </a:p>
        </p:txBody>
      </p:sp>
      <p:sp>
        <p:nvSpPr>
          <p:cNvPr id="9" name="Content Placeholder 8">
            <a:extLst>
              <a:ext uri="{FF2B5EF4-FFF2-40B4-BE49-F238E27FC236}">
                <a16:creationId xmlns:a16="http://schemas.microsoft.com/office/drawing/2014/main" id="{61A520F2-6897-466E-5505-64FC1E1F0816}"/>
              </a:ext>
            </a:extLst>
          </p:cNvPr>
          <p:cNvSpPr>
            <a:spLocks noGrp="1"/>
          </p:cNvSpPr>
          <p:nvPr>
            <p:ph sz="quarter" idx="4"/>
          </p:nvPr>
        </p:nvSpPr>
        <p:spPr/>
        <p:txBody>
          <a:bodyPr/>
          <a:lstStyle/>
          <a:p>
            <a:endParaRPr lang="en-US"/>
          </a:p>
        </p:txBody>
      </p:sp>
      <p:sp>
        <p:nvSpPr>
          <p:cNvPr id="6" name="Date Placeholder 5">
            <a:extLst>
              <a:ext uri="{FF2B5EF4-FFF2-40B4-BE49-F238E27FC236}">
                <a16:creationId xmlns:a16="http://schemas.microsoft.com/office/drawing/2014/main" id="{67FDC879-BED5-4AA9-98E9-280C48FC6C8E}"/>
              </a:ext>
            </a:extLst>
          </p:cNvPr>
          <p:cNvSpPr>
            <a:spLocks noGrp="1"/>
          </p:cNvSpPr>
          <p:nvPr>
            <p:ph type="dt" sz="half" idx="10"/>
          </p:nvPr>
        </p:nvSpPr>
        <p:spPr/>
        <p:txBody>
          <a:bodyPr/>
          <a:lstStyle/>
          <a:p>
            <a:fld id="{3729BEAD-D0FC-459C-BD38-D223BDE9F312}" type="datetime4">
              <a:rPr lang="en-US" smtClean="0"/>
              <a:t>January 23, 2026</a:t>
            </a:fld>
            <a:endParaRPr lang="en-US"/>
          </a:p>
        </p:txBody>
      </p:sp>
      <p:sp>
        <p:nvSpPr>
          <p:cNvPr id="5" name="Slide Number Placeholder 4">
            <a:extLst>
              <a:ext uri="{FF2B5EF4-FFF2-40B4-BE49-F238E27FC236}">
                <a16:creationId xmlns:a16="http://schemas.microsoft.com/office/drawing/2014/main" id="{352A46B6-1E8B-4ECB-A372-52614A9A6AFE}"/>
              </a:ext>
            </a:extLst>
          </p:cNvPr>
          <p:cNvSpPr>
            <a:spLocks noGrp="1"/>
          </p:cNvSpPr>
          <p:nvPr>
            <p:ph type="sldNum" sz="quarter" idx="12"/>
          </p:nvPr>
        </p:nvSpPr>
        <p:spPr/>
        <p:txBody>
          <a:bodyPr/>
          <a:lstStyle/>
          <a:p>
            <a:fld id="{6F1B4679-9BDA-4B72-A704-E09A90FA686E}" type="slidenum">
              <a:rPr lang="en-US"/>
              <a:t>5</a:t>
            </a:fld>
            <a:endParaRPr lang="en-US" dirty="0"/>
          </a:p>
        </p:txBody>
      </p:sp>
      <p:pic>
        <p:nvPicPr>
          <p:cNvPr id="4" name="Picture 5" descr="F:\sediment\Cheryl\Products\GeneralCCRPhotos\TrashandDebris2.JPG">
            <a:extLst>
              <a:ext uri="{FF2B5EF4-FFF2-40B4-BE49-F238E27FC236}">
                <a16:creationId xmlns:a16="http://schemas.microsoft.com/office/drawing/2014/main" id="{50E9493B-268F-5987-FEC0-90B831F80D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1" y="2491347"/>
            <a:ext cx="6181618" cy="329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full overflowing commercial waste dumpsters Philadelphia USA Stock ...">
            <a:extLst>
              <a:ext uri="{FF2B5EF4-FFF2-40B4-BE49-F238E27FC236}">
                <a16:creationId xmlns:a16="http://schemas.microsoft.com/office/drawing/2014/main" id="{44B913A5-A87E-E8A6-1B68-A78D2C1544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0" y="1838325"/>
            <a:ext cx="5916611"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763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21CFD-5416-4D91-A8F4-7BFBF9D6D571}"/>
              </a:ext>
            </a:extLst>
          </p:cNvPr>
          <p:cNvSpPr>
            <a:spLocks noGrp="1"/>
          </p:cNvSpPr>
          <p:nvPr>
            <p:ph type="title"/>
          </p:nvPr>
        </p:nvSpPr>
        <p:spPr/>
        <p:txBody>
          <a:bodyPr/>
          <a:lstStyle/>
          <a:p>
            <a:r>
              <a:rPr lang="en-US" dirty="0"/>
              <a:t>Stormwater Best Management Practices (BMPs)</a:t>
            </a:r>
          </a:p>
        </p:txBody>
      </p:sp>
      <p:sp>
        <p:nvSpPr>
          <p:cNvPr id="6" name="Slide Number Placeholder 5">
            <a:extLst>
              <a:ext uri="{FF2B5EF4-FFF2-40B4-BE49-F238E27FC236}">
                <a16:creationId xmlns:a16="http://schemas.microsoft.com/office/drawing/2014/main" id="{894DD998-0019-4924-A7C4-B04726011618}"/>
              </a:ext>
            </a:extLst>
          </p:cNvPr>
          <p:cNvSpPr>
            <a:spLocks noGrp="1"/>
          </p:cNvSpPr>
          <p:nvPr>
            <p:ph type="sldNum" sz="quarter" idx="12"/>
          </p:nvPr>
        </p:nvSpPr>
        <p:spPr/>
        <p:txBody>
          <a:bodyPr/>
          <a:lstStyle/>
          <a:p>
            <a:fld id="{4C63BD08-6E28-43D2-B14E-58F384CB1628}" type="slidenum">
              <a:rPr lang="en-US"/>
              <a:t>6</a:t>
            </a:fld>
            <a:endParaRPr lang="en-US" dirty="0"/>
          </a:p>
        </p:txBody>
      </p:sp>
      <p:sp>
        <p:nvSpPr>
          <p:cNvPr id="7" name="Date Placeholder 6">
            <a:extLst>
              <a:ext uri="{FF2B5EF4-FFF2-40B4-BE49-F238E27FC236}">
                <a16:creationId xmlns:a16="http://schemas.microsoft.com/office/drawing/2014/main" id="{86519B77-5D84-47BE-85CA-E8A1CD831184}"/>
              </a:ext>
            </a:extLst>
          </p:cNvPr>
          <p:cNvSpPr>
            <a:spLocks noGrp="1"/>
          </p:cNvSpPr>
          <p:nvPr>
            <p:ph type="dt" sz="half" idx="10"/>
          </p:nvPr>
        </p:nvSpPr>
        <p:spPr/>
        <p:txBody>
          <a:bodyPr/>
          <a:lstStyle/>
          <a:p>
            <a:fld id="{0CE4E429-3584-47B6-861E-95F73F9BF642}" type="datetime4">
              <a:rPr lang="en-US" smtClean="0"/>
              <a:t>January 23, 2026</a:t>
            </a:fld>
            <a:endParaRPr lang="en-US"/>
          </a:p>
        </p:txBody>
      </p:sp>
      <p:sp>
        <p:nvSpPr>
          <p:cNvPr id="10" name="Content Placeholder 2">
            <a:extLst>
              <a:ext uri="{FF2B5EF4-FFF2-40B4-BE49-F238E27FC236}">
                <a16:creationId xmlns:a16="http://schemas.microsoft.com/office/drawing/2014/main" id="{AF5984F6-C011-B01E-9EEC-48A5CAB1CE78}"/>
              </a:ext>
            </a:extLst>
          </p:cNvPr>
          <p:cNvSpPr>
            <a:spLocks noGrp="1"/>
          </p:cNvSpPr>
          <p:nvPr>
            <p:ph idx="1"/>
          </p:nvPr>
        </p:nvSpPr>
        <p:spPr>
          <a:xfrm>
            <a:off x="838200" y="1825625"/>
            <a:ext cx="10515600" cy="4351338"/>
          </a:xfrm>
        </p:spPr>
        <p:txBody>
          <a:bodyPr rtlCol="0">
            <a:normAutofit/>
          </a:bodyPr>
          <a:lstStyle/>
          <a:p>
            <a:pPr marL="514350" indent="-514350" fontAlgn="auto">
              <a:spcAft>
                <a:spcPts val="0"/>
              </a:spcAft>
              <a:buFontTx/>
              <a:buAutoNum type="arabicPeriod"/>
              <a:defRPr/>
            </a:pPr>
            <a:r>
              <a:rPr lang="en-US" sz="2600" dirty="0">
                <a:solidFill>
                  <a:schemeClr val="accent1"/>
                </a:solidFill>
                <a:highlight>
                  <a:srgbClr val="FFFF00"/>
                </a:highlight>
              </a:rPr>
              <a:t>Infiltration</a:t>
            </a:r>
          </a:p>
          <a:p>
            <a:pPr marL="514350" indent="-514350" fontAlgn="auto">
              <a:spcAft>
                <a:spcPts val="0"/>
              </a:spcAft>
              <a:buFontTx/>
              <a:buAutoNum type="arabicPeriod"/>
              <a:defRPr/>
            </a:pPr>
            <a:r>
              <a:rPr lang="en-US" sz="2600" dirty="0">
                <a:solidFill>
                  <a:schemeClr val="accent1"/>
                </a:solidFill>
                <a:highlight>
                  <a:srgbClr val="FFFF00"/>
                </a:highlight>
              </a:rPr>
              <a:t>Bioretention</a:t>
            </a:r>
          </a:p>
          <a:p>
            <a:pPr marL="514350" indent="-514350" fontAlgn="auto">
              <a:spcAft>
                <a:spcPts val="0"/>
              </a:spcAft>
              <a:buFontTx/>
              <a:buAutoNum type="arabicPeriod"/>
              <a:defRPr/>
            </a:pPr>
            <a:r>
              <a:rPr lang="en-US" sz="2600" dirty="0">
                <a:solidFill>
                  <a:schemeClr val="accent1"/>
                </a:solidFill>
              </a:rPr>
              <a:t>Permeable Pavement</a:t>
            </a:r>
          </a:p>
          <a:p>
            <a:pPr marL="514350" indent="-514350" fontAlgn="auto">
              <a:spcAft>
                <a:spcPts val="0"/>
              </a:spcAft>
              <a:buFontTx/>
              <a:buAutoNum type="arabicPeriod"/>
              <a:defRPr/>
            </a:pPr>
            <a:r>
              <a:rPr lang="en-US" sz="2600" dirty="0">
                <a:solidFill>
                  <a:schemeClr val="accent1"/>
                </a:solidFill>
              </a:rPr>
              <a:t>Vegetated Roofs</a:t>
            </a:r>
          </a:p>
          <a:p>
            <a:pPr marL="514350" indent="-514350" fontAlgn="auto">
              <a:spcAft>
                <a:spcPts val="0"/>
              </a:spcAft>
              <a:buFontTx/>
              <a:buAutoNum type="arabicPeriod"/>
              <a:defRPr/>
            </a:pPr>
            <a:r>
              <a:rPr lang="en-US" sz="2600" dirty="0">
                <a:solidFill>
                  <a:schemeClr val="accent1"/>
                </a:solidFill>
              </a:rPr>
              <a:t>Rainwater Harvesting</a:t>
            </a:r>
          </a:p>
          <a:p>
            <a:pPr marL="514350" indent="-514350" fontAlgn="auto">
              <a:spcAft>
                <a:spcPts val="0"/>
              </a:spcAft>
              <a:buFontTx/>
              <a:buAutoNum type="arabicPeriod"/>
              <a:defRPr/>
            </a:pPr>
            <a:r>
              <a:rPr lang="en-US" sz="2600" dirty="0">
                <a:solidFill>
                  <a:schemeClr val="accent1"/>
                </a:solidFill>
              </a:rPr>
              <a:t>Restoration Practices</a:t>
            </a:r>
          </a:p>
          <a:p>
            <a:pPr marL="514350" indent="-514350" fontAlgn="auto">
              <a:spcAft>
                <a:spcPts val="0"/>
              </a:spcAft>
              <a:buFontTx/>
              <a:buAutoNum type="arabicPeriod"/>
              <a:defRPr/>
            </a:pPr>
            <a:r>
              <a:rPr lang="en-US" sz="2600" dirty="0">
                <a:solidFill>
                  <a:schemeClr val="accent1"/>
                </a:solidFill>
              </a:rPr>
              <a:t>Rooftop Disconnection</a:t>
            </a:r>
          </a:p>
          <a:p>
            <a:pPr marL="514350" indent="-514350" fontAlgn="auto">
              <a:spcAft>
                <a:spcPts val="0"/>
              </a:spcAft>
              <a:buFontTx/>
              <a:buAutoNum type="arabicPeriod"/>
              <a:defRPr/>
            </a:pPr>
            <a:r>
              <a:rPr lang="en-US" sz="2600" dirty="0">
                <a:solidFill>
                  <a:schemeClr val="accent1"/>
                </a:solidFill>
                <a:highlight>
                  <a:srgbClr val="FFFF00"/>
                </a:highlight>
              </a:rPr>
              <a:t>Vegetated Channels</a:t>
            </a:r>
          </a:p>
          <a:p>
            <a:pPr marL="514350" indent="-514350" fontAlgn="auto">
              <a:spcAft>
                <a:spcPts val="0"/>
              </a:spcAft>
              <a:buFontTx/>
              <a:buAutoNum type="arabicPeriod"/>
              <a:defRPr/>
            </a:pPr>
            <a:r>
              <a:rPr lang="en-US" sz="2600" dirty="0">
                <a:solidFill>
                  <a:schemeClr val="accent1"/>
                </a:solidFill>
              </a:rPr>
              <a:t>Sheet Flow to Open Space</a:t>
            </a:r>
          </a:p>
        </p:txBody>
      </p:sp>
      <p:sp>
        <p:nvSpPr>
          <p:cNvPr id="11" name="Content Placeholder 3">
            <a:extLst>
              <a:ext uri="{FF2B5EF4-FFF2-40B4-BE49-F238E27FC236}">
                <a16:creationId xmlns:a16="http://schemas.microsoft.com/office/drawing/2014/main" id="{DFD91A46-EB51-F493-3739-B87901E0E911}"/>
              </a:ext>
            </a:extLst>
          </p:cNvPr>
          <p:cNvSpPr txBox="1">
            <a:spLocks/>
          </p:cNvSpPr>
          <p:nvPr/>
        </p:nvSpPr>
        <p:spPr>
          <a:xfrm>
            <a:off x="6172200" y="1737919"/>
            <a:ext cx="4076700" cy="4572000"/>
          </a:xfrm>
          <a:prstGeom prst="rect">
            <a:avLst/>
          </a:prstGeom>
        </p:spPr>
        <p:txBody>
          <a:bodyPr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startAt="10"/>
              <a:defRPr/>
            </a:pPr>
            <a:r>
              <a:rPr lang="en-US" sz="2600" dirty="0">
                <a:solidFill>
                  <a:schemeClr val="accent1"/>
                </a:solidFill>
                <a:highlight>
                  <a:srgbClr val="FFFF00"/>
                </a:highlight>
              </a:rPr>
              <a:t>Detention Practices</a:t>
            </a:r>
          </a:p>
          <a:p>
            <a:pPr marL="514350" indent="-514350">
              <a:buFontTx/>
              <a:buAutoNum type="arabicPeriod" startAt="10"/>
              <a:defRPr/>
            </a:pPr>
            <a:r>
              <a:rPr lang="en-US" sz="2600" dirty="0">
                <a:solidFill>
                  <a:schemeClr val="accent1"/>
                </a:solidFill>
              </a:rPr>
              <a:t>Filtering Practices</a:t>
            </a:r>
          </a:p>
          <a:p>
            <a:pPr marL="514350" indent="-514350">
              <a:buFontTx/>
              <a:buAutoNum type="arabicPeriod" startAt="10"/>
              <a:defRPr/>
            </a:pPr>
            <a:r>
              <a:rPr lang="en-US" sz="2600" dirty="0">
                <a:solidFill>
                  <a:schemeClr val="accent1"/>
                </a:solidFill>
              </a:rPr>
              <a:t>Wetlands</a:t>
            </a:r>
          </a:p>
          <a:p>
            <a:pPr marL="514350" indent="-514350">
              <a:buFontTx/>
              <a:buAutoNum type="arabicPeriod" startAt="10"/>
              <a:defRPr/>
            </a:pPr>
            <a:r>
              <a:rPr lang="en-US" sz="2600" dirty="0">
                <a:solidFill>
                  <a:schemeClr val="accent1"/>
                </a:solidFill>
                <a:highlight>
                  <a:srgbClr val="FFFF00"/>
                </a:highlight>
              </a:rPr>
              <a:t>Wet Ponds</a:t>
            </a:r>
          </a:p>
          <a:p>
            <a:pPr marL="514350" indent="-514350">
              <a:buFontTx/>
              <a:buAutoNum type="arabicPeriod" startAt="10"/>
              <a:defRPr/>
            </a:pPr>
            <a:r>
              <a:rPr lang="en-US" sz="2600" dirty="0">
                <a:solidFill>
                  <a:schemeClr val="accent1"/>
                </a:solidFill>
              </a:rPr>
              <a:t>Soil Amendments</a:t>
            </a:r>
          </a:p>
          <a:p>
            <a:pPr marL="514350" indent="-514350">
              <a:buFontTx/>
              <a:buAutoNum type="arabicPeriod" startAt="10"/>
              <a:defRPr/>
            </a:pPr>
            <a:r>
              <a:rPr lang="en-US" sz="2600" dirty="0">
                <a:solidFill>
                  <a:schemeClr val="accent1"/>
                </a:solidFill>
              </a:rPr>
              <a:t>Proprietary Practices</a:t>
            </a:r>
          </a:p>
          <a:p>
            <a:pPr marL="514350" indent="-514350">
              <a:buFontTx/>
              <a:buAutoNum type="arabicPeriod" startAt="10"/>
              <a:defRPr/>
            </a:pPr>
            <a:r>
              <a:rPr lang="en-US" sz="2600" dirty="0">
                <a:solidFill>
                  <a:schemeClr val="accent1"/>
                </a:solidFill>
              </a:rPr>
              <a:t>Source Controls</a:t>
            </a:r>
          </a:p>
          <a:p>
            <a:pPr marL="514350" indent="-514350">
              <a:buFontTx/>
              <a:buAutoNum type="arabicPeriod" startAt="10"/>
              <a:defRPr/>
            </a:pPr>
            <a:r>
              <a:rPr lang="en-US" sz="2600" dirty="0">
                <a:solidFill>
                  <a:schemeClr val="accent1"/>
                </a:solidFill>
              </a:rPr>
              <a:t> Afforestation </a:t>
            </a:r>
          </a:p>
        </p:txBody>
      </p:sp>
    </p:spTree>
    <p:extLst>
      <p:ext uri="{BB962C8B-B14F-4D97-AF65-F5344CB8AC3E}">
        <p14:creationId xmlns:p14="http://schemas.microsoft.com/office/powerpoint/2010/main" val="3990592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9DEF8-FAEA-822E-FEC4-6B3D02C6AF2C}"/>
              </a:ext>
            </a:extLst>
          </p:cNvPr>
          <p:cNvSpPr>
            <a:spLocks noGrp="1"/>
          </p:cNvSpPr>
          <p:nvPr>
            <p:ph type="title"/>
          </p:nvPr>
        </p:nvSpPr>
        <p:spPr>
          <a:xfrm>
            <a:off x="838200" y="365125"/>
            <a:ext cx="10515600" cy="1325563"/>
          </a:xfrm>
        </p:spPr>
        <p:txBody>
          <a:bodyPr anchor="ctr">
            <a:normAutofit/>
          </a:bodyPr>
          <a:lstStyle/>
          <a:p>
            <a:r>
              <a:rPr lang="en-US" dirty="0"/>
              <a:t>BMP Design Variants </a:t>
            </a:r>
          </a:p>
        </p:txBody>
      </p:sp>
      <p:sp>
        <p:nvSpPr>
          <p:cNvPr id="3" name="Content Placeholder 2">
            <a:extLst>
              <a:ext uri="{FF2B5EF4-FFF2-40B4-BE49-F238E27FC236}">
                <a16:creationId xmlns:a16="http://schemas.microsoft.com/office/drawing/2014/main" id="{AC136DF6-BE09-3A4A-FEC4-DB398F9AA8C0}"/>
              </a:ext>
            </a:extLst>
          </p:cNvPr>
          <p:cNvSpPr>
            <a:spLocks noGrp="1"/>
          </p:cNvSpPr>
          <p:nvPr>
            <p:ph sz="half" idx="1"/>
          </p:nvPr>
        </p:nvSpPr>
        <p:spPr>
          <a:xfrm>
            <a:off x="838200" y="1825625"/>
            <a:ext cx="5181600" cy="4351338"/>
          </a:xfrm>
        </p:spPr>
        <p:txBody>
          <a:bodyPr>
            <a:normAutofit/>
          </a:bodyPr>
          <a:lstStyle/>
          <a:p>
            <a:r>
              <a:rPr lang="en-US" dirty="0"/>
              <a:t>Land use</a:t>
            </a:r>
          </a:p>
          <a:p>
            <a:pPr lvl="1"/>
            <a:r>
              <a:rPr lang="en-US" dirty="0"/>
              <a:t>% pervious  (water</a:t>
            </a:r>
            <a:r>
              <a:rPr lang="en-US" dirty="0">
                <a:solidFill>
                  <a:srgbClr val="00B050"/>
                </a:solidFill>
              </a:rPr>
              <a:t> can </a:t>
            </a:r>
            <a:r>
              <a:rPr lang="en-US" dirty="0"/>
              <a:t>pass through)</a:t>
            </a:r>
          </a:p>
          <a:p>
            <a:pPr lvl="1"/>
            <a:r>
              <a:rPr lang="en-US" dirty="0"/>
              <a:t>% impervious (water </a:t>
            </a:r>
            <a:r>
              <a:rPr lang="en-US" dirty="0">
                <a:solidFill>
                  <a:srgbClr val="FF0000"/>
                </a:solidFill>
              </a:rPr>
              <a:t>cannot</a:t>
            </a:r>
            <a:r>
              <a:rPr lang="en-US" dirty="0"/>
              <a:t> pass through)</a:t>
            </a:r>
          </a:p>
          <a:p>
            <a:pPr lvl="1"/>
            <a:r>
              <a:rPr lang="en-US" dirty="0"/>
              <a:t>Size of drainage area</a:t>
            </a:r>
          </a:p>
          <a:p>
            <a:r>
              <a:rPr lang="en-US" dirty="0"/>
              <a:t>Soil conditions</a:t>
            </a:r>
          </a:p>
          <a:p>
            <a:r>
              <a:rPr lang="en-US" dirty="0"/>
              <a:t>Observed pollution risks</a:t>
            </a:r>
          </a:p>
          <a:p>
            <a:pPr lvl="1"/>
            <a:r>
              <a:rPr lang="en-US" dirty="0"/>
              <a:t>Proximity to water body</a:t>
            </a:r>
          </a:p>
        </p:txBody>
      </p:sp>
      <p:pic>
        <p:nvPicPr>
          <p:cNvPr id="4098" name="Picture 2" descr="Classification of Soils &amp; How to Determine the Type of Soil at Site ...">
            <a:extLst>
              <a:ext uri="{FF2B5EF4-FFF2-40B4-BE49-F238E27FC236}">
                <a16:creationId xmlns:a16="http://schemas.microsoft.com/office/drawing/2014/main" id="{CC1FC3B0-751D-B19F-ACA9-331D1F36264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90649" y="1825625"/>
            <a:ext cx="4944702" cy="4351338"/>
          </a:xfrm>
          <a:prstGeom prst="rect">
            <a:avLst/>
          </a:prstGeom>
          <a:solidFill>
            <a:srgbClr val="FFFFFF"/>
          </a:solidFill>
        </p:spPr>
      </p:pic>
      <p:sp>
        <p:nvSpPr>
          <p:cNvPr id="4" name="Date Placeholder 3">
            <a:extLst>
              <a:ext uri="{FF2B5EF4-FFF2-40B4-BE49-F238E27FC236}">
                <a16:creationId xmlns:a16="http://schemas.microsoft.com/office/drawing/2014/main" id="{660C5019-A1C8-D945-57EA-1B1316229CE3}"/>
              </a:ext>
            </a:extLst>
          </p:cNvPr>
          <p:cNvSpPr>
            <a:spLocks noGrp="1"/>
          </p:cNvSpPr>
          <p:nvPr>
            <p:ph type="dt" sz="half" idx="10"/>
          </p:nvPr>
        </p:nvSpPr>
        <p:spPr>
          <a:xfrm>
            <a:off x="838200" y="6341749"/>
            <a:ext cx="2743200" cy="365125"/>
          </a:xfrm>
        </p:spPr>
        <p:txBody>
          <a:bodyPr anchor="ctr">
            <a:normAutofit/>
          </a:bodyPr>
          <a:lstStyle/>
          <a:p>
            <a:pPr>
              <a:spcAft>
                <a:spcPts val="600"/>
              </a:spcAft>
            </a:pPr>
            <a:fld id="{29A5C675-E0B7-4D2D-8EA0-BA5DD3C672F9}" type="datetime4">
              <a:rPr lang="en-US" smtClean="0"/>
              <a:pPr>
                <a:spcAft>
                  <a:spcPts val="600"/>
                </a:spcAft>
              </a:pPr>
              <a:t>January 23, 2026</a:t>
            </a:fld>
            <a:endParaRPr lang="en-US"/>
          </a:p>
        </p:txBody>
      </p:sp>
      <p:sp>
        <p:nvSpPr>
          <p:cNvPr id="5" name="Slide Number Placeholder 4">
            <a:extLst>
              <a:ext uri="{FF2B5EF4-FFF2-40B4-BE49-F238E27FC236}">
                <a16:creationId xmlns:a16="http://schemas.microsoft.com/office/drawing/2014/main" id="{337F93BD-85B4-F0B9-98DD-C4BAB5180641}"/>
              </a:ext>
            </a:extLst>
          </p:cNvPr>
          <p:cNvSpPr>
            <a:spLocks noGrp="1"/>
          </p:cNvSpPr>
          <p:nvPr>
            <p:ph type="sldNum" sz="quarter" idx="12"/>
          </p:nvPr>
        </p:nvSpPr>
        <p:spPr>
          <a:xfrm>
            <a:off x="4724400" y="6341749"/>
            <a:ext cx="2743200" cy="365125"/>
          </a:xfrm>
        </p:spPr>
        <p:txBody>
          <a:bodyPr anchor="ctr">
            <a:normAutofit/>
          </a:bodyPr>
          <a:lstStyle/>
          <a:p>
            <a:pPr>
              <a:spcAft>
                <a:spcPts val="600"/>
              </a:spcAft>
            </a:pPr>
            <a:fld id="{AE023063-8D56-4909-8EAE-F7F9CA48F690}" type="slidenum">
              <a:rPr lang="en-US" smtClean="0"/>
              <a:pPr>
                <a:spcAft>
                  <a:spcPts val="600"/>
                </a:spcAft>
              </a:pPr>
              <a:t>7</a:t>
            </a:fld>
            <a:endParaRPr lang="en-US"/>
          </a:p>
        </p:txBody>
      </p:sp>
    </p:spTree>
    <p:extLst>
      <p:ext uri="{BB962C8B-B14F-4D97-AF65-F5344CB8AC3E}">
        <p14:creationId xmlns:p14="http://schemas.microsoft.com/office/powerpoint/2010/main" val="295619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79ED5-F010-F5B7-DAE4-9614FD6C27DE}"/>
              </a:ext>
            </a:extLst>
          </p:cNvPr>
          <p:cNvSpPr>
            <a:spLocks noGrp="1"/>
          </p:cNvSpPr>
          <p:nvPr>
            <p:ph type="title"/>
          </p:nvPr>
        </p:nvSpPr>
        <p:spPr/>
        <p:txBody>
          <a:bodyPr/>
          <a:lstStyle/>
          <a:p>
            <a:r>
              <a:rPr lang="en-US" dirty="0"/>
              <a:t>Infiltration </a:t>
            </a:r>
          </a:p>
        </p:txBody>
      </p:sp>
      <p:pic>
        <p:nvPicPr>
          <p:cNvPr id="8" name="Content Placeholder 7">
            <a:extLst>
              <a:ext uri="{FF2B5EF4-FFF2-40B4-BE49-F238E27FC236}">
                <a16:creationId xmlns:a16="http://schemas.microsoft.com/office/drawing/2014/main" id="{E7175BD6-B818-D568-D086-B8A6E3EDC3E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96840" y="2058194"/>
            <a:ext cx="5284775" cy="3960269"/>
          </a:xfrm>
        </p:spPr>
      </p:pic>
      <p:pic>
        <p:nvPicPr>
          <p:cNvPr id="10" name="Content Placeholder 9" descr="A picture containing ground, outdoor, person&#10;&#10;AI-generated content may be incorrect.">
            <a:extLst>
              <a:ext uri="{FF2B5EF4-FFF2-40B4-BE49-F238E27FC236}">
                <a16:creationId xmlns:a16="http://schemas.microsoft.com/office/drawing/2014/main" id="{7231F9F0-2F65-4F6A-1C66-92206D64FC31}"/>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0" y="2058194"/>
            <a:ext cx="5181600" cy="3886200"/>
          </a:xfrm>
        </p:spPr>
      </p:pic>
      <p:sp>
        <p:nvSpPr>
          <p:cNvPr id="5" name="Date Placeholder 4">
            <a:extLst>
              <a:ext uri="{FF2B5EF4-FFF2-40B4-BE49-F238E27FC236}">
                <a16:creationId xmlns:a16="http://schemas.microsoft.com/office/drawing/2014/main" id="{A1E0F5AC-5F7D-0728-7E63-6D25FDFECDB5}"/>
              </a:ext>
            </a:extLst>
          </p:cNvPr>
          <p:cNvSpPr>
            <a:spLocks noGrp="1"/>
          </p:cNvSpPr>
          <p:nvPr>
            <p:ph type="dt" sz="half" idx="10"/>
          </p:nvPr>
        </p:nvSpPr>
        <p:spPr/>
        <p:txBody>
          <a:bodyPr/>
          <a:lstStyle/>
          <a:p>
            <a:fld id="{58DE5021-4648-4FD3-A878-68FEDE4FC8FD}" type="datetime4">
              <a:rPr lang="en-US" smtClean="0"/>
              <a:t>January 23, 2026</a:t>
            </a:fld>
            <a:endParaRPr lang="en-US"/>
          </a:p>
        </p:txBody>
      </p:sp>
      <p:sp>
        <p:nvSpPr>
          <p:cNvPr id="6" name="Slide Number Placeholder 5">
            <a:extLst>
              <a:ext uri="{FF2B5EF4-FFF2-40B4-BE49-F238E27FC236}">
                <a16:creationId xmlns:a16="http://schemas.microsoft.com/office/drawing/2014/main" id="{C3EBBD7F-3F54-47EE-2EA5-84F7708C497E}"/>
              </a:ext>
            </a:extLst>
          </p:cNvPr>
          <p:cNvSpPr>
            <a:spLocks noGrp="1"/>
          </p:cNvSpPr>
          <p:nvPr>
            <p:ph type="sldNum" sz="quarter" idx="12"/>
          </p:nvPr>
        </p:nvSpPr>
        <p:spPr/>
        <p:txBody>
          <a:bodyPr/>
          <a:lstStyle/>
          <a:p>
            <a:fld id="{064FB9DE-0009-417C-9ED6-E2B5B1F5FEC2}" type="slidenum">
              <a:rPr lang="en-US" smtClean="0"/>
              <a:t>8</a:t>
            </a:fld>
            <a:endParaRPr lang="en-US"/>
          </a:p>
        </p:txBody>
      </p:sp>
      <p:sp>
        <p:nvSpPr>
          <p:cNvPr id="3" name="TextBox 2">
            <a:extLst>
              <a:ext uri="{FF2B5EF4-FFF2-40B4-BE49-F238E27FC236}">
                <a16:creationId xmlns:a16="http://schemas.microsoft.com/office/drawing/2014/main" id="{925874B5-7300-B9B9-FF3B-5DA2259E4B30}"/>
              </a:ext>
            </a:extLst>
          </p:cNvPr>
          <p:cNvSpPr txBox="1"/>
          <p:nvPr/>
        </p:nvSpPr>
        <p:spPr>
          <a:xfrm>
            <a:off x="2953265" y="3515108"/>
            <a:ext cx="2929007" cy="523220"/>
          </a:xfrm>
          <a:prstGeom prst="rect">
            <a:avLst/>
          </a:prstGeom>
          <a:noFill/>
        </p:spPr>
        <p:txBody>
          <a:bodyPr wrap="none" rtlCol="0">
            <a:spAutoFit/>
          </a:bodyPr>
          <a:lstStyle/>
          <a:p>
            <a:r>
              <a:rPr lang="en-US" sz="2800" b="1" dirty="0"/>
              <a:t>Infiltration Basin </a:t>
            </a:r>
          </a:p>
        </p:txBody>
      </p:sp>
      <p:sp>
        <p:nvSpPr>
          <p:cNvPr id="9" name="TextBox 8">
            <a:extLst>
              <a:ext uri="{FF2B5EF4-FFF2-40B4-BE49-F238E27FC236}">
                <a16:creationId xmlns:a16="http://schemas.microsoft.com/office/drawing/2014/main" id="{64CFC641-90E7-F5AA-7243-47AD2C61AF19}"/>
              </a:ext>
            </a:extLst>
          </p:cNvPr>
          <p:cNvSpPr txBox="1"/>
          <p:nvPr/>
        </p:nvSpPr>
        <p:spPr>
          <a:xfrm>
            <a:off x="6752968" y="2257594"/>
            <a:ext cx="6215448" cy="523220"/>
          </a:xfrm>
          <a:prstGeom prst="rect">
            <a:avLst/>
          </a:prstGeom>
          <a:noFill/>
        </p:spPr>
        <p:txBody>
          <a:bodyPr wrap="square">
            <a:spAutoFit/>
          </a:bodyPr>
          <a:lstStyle/>
          <a:p>
            <a:r>
              <a:rPr lang="en-US" sz="2800" b="1" dirty="0"/>
              <a:t>Porous Pavement</a:t>
            </a:r>
          </a:p>
        </p:txBody>
      </p:sp>
    </p:spTree>
    <p:extLst>
      <p:ext uri="{BB962C8B-B14F-4D97-AF65-F5344CB8AC3E}">
        <p14:creationId xmlns:p14="http://schemas.microsoft.com/office/powerpoint/2010/main" val="1205531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EE0DD-330D-5CFD-71D0-942ED7A38C49}"/>
              </a:ext>
            </a:extLst>
          </p:cNvPr>
          <p:cNvSpPr>
            <a:spLocks noGrp="1"/>
          </p:cNvSpPr>
          <p:nvPr>
            <p:ph type="title"/>
          </p:nvPr>
        </p:nvSpPr>
        <p:spPr/>
        <p:txBody>
          <a:bodyPr/>
          <a:lstStyle/>
          <a:p>
            <a:r>
              <a:rPr lang="en-US" dirty="0"/>
              <a:t>Bioretention</a:t>
            </a:r>
          </a:p>
        </p:txBody>
      </p:sp>
      <p:pic>
        <p:nvPicPr>
          <p:cNvPr id="8" name="Content Placeholder 7" descr="A picture containing sky, grass, ground, outdoor&#10;&#10;AI-generated content may be incorrect.">
            <a:extLst>
              <a:ext uri="{FF2B5EF4-FFF2-40B4-BE49-F238E27FC236}">
                <a16:creationId xmlns:a16="http://schemas.microsoft.com/office/drawing/2014/main" id="{E25E2848-746E-C248-06EF-012EFDD9D59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058194"/>
            <a:ext cx="5181600" cy="3886200"/>
          </a:xfrm>
        </p:spPr>
      </p:pic>
      <p:sp>
        <p:nvSpPr>
          <p:cNvPr id="5" name="Date Placeholder 4">
            <a:extLst>
              <a:ext uri="{FF2B5EF4-FFF2-40B4-BE49-F238E27FC236}">
                <a16:creationId xmlns:a16="http://schemas.microsoft.com/office/drawing/2014/main" id="{7D30E2BA-BA30-8DBF-2E11-FACA3A3FED13}"/>
              </a:ext>
            </a:extLst>
          </p:cNvPr>
          <p:cNvSpPr>
            <a:spLocks noGrp="1"/>
          </p:cNvSpPr>
          <p:nvPr>
            <p:ph type="dt" sz="half" idx="10"/>
          </p:nvPr>
        </p:nvSpPr>
        <p:spPr/>
        <p:txBody>
          <a:bodyPr/>
          <a:lstStyle/>
          <a:p>
            <a:fld id="{58DE5021-4648-4FD3-A878-68FEDE4FC8FD}" type="datetime4">
              <a:rPr lang="en-US" smtClean="0"/>
              <a:t>January 23, 2026</a:t>
            </a:fld>
            <a:endParaRPr lang="en-US"/>
          </a:p>
        </p:txBody>
      </p:sp>
      <p:sp>
        <p:nvSpPr>
          <p:cNvPr id="6" name="Slide Number Placeholder 5">
            <a:extLst>
              <a:ext uri="{FF2B5EF4-FFF2-40B4-BE49-F238E27FC236}">
                <a16:creationId xmlns:a16="http://schemas.microsoft.com/office/drawing/2014/main" id="{25F2B322-D41C-A877-3BB9-18950DA99156}"/>
              </a:ext>
            </a:extLst>
          </p:cNvPr>
          <p:cNvSpPr>
            <a:spLocks noGrp="1"/>
          </p:cNvSpPr>
          <p:nvPr>
            <p:ph type="sldNum" sz="quarter" idx="12"/>
          </p:nvPr>
        </p:nvSpPr>
        <p:spPr/>
        <p:txBody>
          <a:bodyPr/>
          <a:lstStyle/>
          <a:p>
            <a:fld id="{064FB9DE-0009-417C-9ED6-E2B5B1F5FEC2}" type="slidenum">
              <a:rPr lang="en-US" smtClean="0"/>
              <a:t>9</a:t>
            </a:fld>
            <a:endParaRPr lang="en-US"/>
          </a:p>
        </p:txBody>
      </p:sp>
      <p:pic>
        <p:nvPicPr>
          <p:cNvPr id="14" name="Content Placeholder 13" descr="A picture containing grass, tree, outdoor, hay&#10;&#10;AI-generated content may be incorrect.">
            <a:extLst>
              <a:ext uri="{FF2B5EF4-FFF2-40B4-BE49-F238E27FC236}">
                <a16:creationId xmlns:a16="http://schemas.microsoft.com/office/drawing/2014/main" id="{D27019B2-D574-357A-4718-F2E5C67BDB3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0" y="2058194"/>
            <a:ext cx="5181600" cy="3886200"/>
          </a:xfrm>
        </p:spPr>
      </p:pic>
    </p:spTree>
    <p:extLst>
      <p:ext uri="{BB962C8B-B14F-4D97-AF65-F5344CB8AC3E}">
        <p14:creationId xmlns:p14="http://schemas.microsoft.com/office/powerpoint/2010/main" val="2835386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B37E4-4CAD-8AE9-EFD9-F879C5C77092}"/>
              </a:ext>
            </a:extLst>
          </p:cNvPr>
          <p:cNvSpPr>
            <a:spLocks noGrp="1"/>
          </p:cNvSpPr>
          <p:nvPr>
            <p:ph type="title"/>
          </p:nvPr>
        </p:nvSpPr>
        <p:spPr/>
        <p:txBody>
          <a:bodyPr/>
          <a:lstStyle/>
          <a:p>
            <a:r>
              <a:rPr lang="en-US" dirty="0"/>
              <a:t>Vegetated Channels</a:t>
            </a:r>
          </a:p>
        </p:txBody>
      </p:sp>
      <p:pic>
        <p:nvPicPr>
          <p:cNvPr id="8" name="Content Placeholder 7" descr="A grassy field with buildings in the background&#10;&#10;AI-generated content may be incorrect.">
            <a:extLst>
              <a:ext uri="{FF2B5EF4-FFF2-40B4-BE49-F238E27FC236}">
                <a16:creationId xmlns:a16="http://schemas.microsoft.com/office/drawing/2014/main" id="{5BF54058-0331-255D-7BB5-1514C4986C4D}"/>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94441" y="1921426"/>
            <a:ext cx="5546315" cy="4159736"/>
          </a:xfrm>
        </p:spPr>
      </p:pic>
      <p:pic>
        <p:nvPicPr>
          <p:cNvPr id="10" name="Content Placeholder 9" descr="A picture containing grass, outdoor, sky, road&#10;&#10;AI-generated content may be incorrect.">
            <a:extLst>
              <a:ext uri="{FF2B5EF4-FFF2-40B4-BE49-F238E27FC236}">
                <a16:creationId xmlns:a16="http://schemas.microsoft.com/office/drawing/2014/main" id="{D4399EE5-3FFC-804C-9BE4-D58626D6B690}"/>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0" y="1928654"/>
            <a:ext cx="5181600" cy="4145280"/>
          </a:xfrm>
        </p:spPr>
      </p:pic>
      <p:sp>
        <p:nvSpPr>
          <p:cNvPr id="5" name="Date Placeholder 4">
            <a:extLst>
              <a:ext uri="{FF2B5EF4-FFF2-40B4-BE49-F238E27FC236}">
                <a16:creationId xmlns:a16="http://schemas.microsoft.com/office/drawing/2014/main" id="{28BFD2BF-DFA1-A49A-7192-341CCBFC814F}"/>
              </a:ext>
            </a:extLst>
          </p:cNvPr>
          <p:cNvSpPr>
            <a:spLocks noGrp="1"/>
          </p:cNvSpPr>
          <p:nvPr>
            <p:ph type="dt" sz="half" idx="10"/>
          </p:nvPr>
        </p:nvSpPr>
        <p:spPr/>
        <p:txBody>
          <a:bodyPr/>
          <a:lstStyle/>
          <a:p>
            <a:fld id="{58DE5021-4648-4FD3-A878-68FEDE4FC8FD}" type="datetime4">
              <a:rPr lang="en-US" smtClean="0"/>
              <a:t>January 23, 2026</a:t>
            </a:fld>
            <a:endParaRPr lang="en-US"/>
          </a:p>
        </p:txBody>
      </p:sp>
      <p:sp>
        <p:nvSpPr>
          <p:cNvPr id="6" name="Slide Number Placeholder 5">
            <a:extLst>
              <a:ext uri="{FF2B5EF4-FFF2-40B4-BE49-F238E27FC236}">
                <a16:creationId xmlns:a16="http://schemas.microsoft.com/office/drawing/2014/main" id="{B83D98C8-17C7-7CF3-7265-9FBC36F4D94F}"/>
              </a:ext>
            </a:extLst>
          </p:cNvPr>
          <p:cNvSpPr>
            <a:spLocks noGrp="1"/>
          </p:cNvSpPr>
          <p:nvPr>
            <p:ph type="sldNum" sz="quarter" idx="12"/>
          </p:nvPr>
        </p:nvSpPr>
        <p:spPr/>
        <p:txBody>
          <a:bodyPr/>
          <a:lstStyle/>
          <a:p>
            <a:fld id="{064FB9DE-0009-417C-9ED6-E2B5B1F5FEC2}" type="slidenum">
              <a:rPr lang="en-US" smtClean="0"/>
              <a:t>10</a:t>
            </a:fld>
            <a:endParaRPr lang="en-US"/>
          </a:p>
        </p:txBody>
      </p:sp>
    </p:spTree>
    <p:extLst>
      <p:ext uri="{BB962C8B-B14F-4D97-AF65-F5344CB8AC3E}">
        <p14:creationId xmlns:p14="http://schemas.microsoft.com/office/powerpoint/2010/main" val="1318825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A843D-EA02-DCD3-12F0-42D90E399CC5}"/>
              </a:ext>
            </a:extLst>
          </p:cNvPr>
          <p:cNvSpPr>
            <a:spLocks noGrp="1"/>
          </p:cNvSpPr>
          <p:nvPr>
            <p:ph type="title"/>
          </p:nvPr>
        </p:nvSpPr>
        <p:spPr>
          <a:xfrm>
            <a:off x="838200" y="365125"/>
            <a:ext cx="10515600" cy="1325563"/>
          </a:xfrm>
        </p:spPr>
        <p:txBody>
          <a:bodyPr anchor="ctr">
            <a:normAutofit/>
          </a:bodyPr>
          <a:lstStyle/>
          <a:p>
            <a:r>
              <a:rPr lang="en-US" dirty="0"/>
              <a:t>Detention Practices (Dry Pond)</a:t>
            </a:r>
          </a:p>
        </p:txBody>
      </p:sp>
      <p:pic>
        <p:nvPicPr>
          <p:cNvPr id="8" name="Content Placeholder 7" descr="A grassy area with trees and a road in the background&#10;&#10;AI-generated content may be incorrect.">
            <a:extLst>
              <a:ext uri="{FF2B5EF4-FFF2-40B4-BE49-F238E27FC236}">
                <a16:creationId xmlns:a16="http://schemas.microsoft.com/office/drawing/2014/main" id="{619B6170-E382-459A-D319-E9E58DCE5649}"/>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17537" t="2" b="-1"/>
          <a:stretch>
            <a:fillRect/>
          </a:stretch>
        </p:blipFill>
        <p:spPr>
          <a:xfrm>
            <a:off x="838200" y="1825625"/>
            <a:ext cx="5257800" cy="4351338"/>
          </a:xfrm>
          <a:noFill/>
        </p:spPr>
      </p:pic>
      <p:pic>
        <p:nvPicPr>
          <p:cNvPr id="10" name="Content Placeholder 9" descr="A picture containing grass, outdoor, sky, tree&#10;&#10;AI-generated content may be incorrect.">
            <a:extLst>
              <a:ext uri="{FF2B5EF4-FFF2-40B4-BE49-F238E27FC236}">
                <a16:creationId xmlns:a16="http://schemas.microsoft.com/office/drawing/2014/main" id="{B60F8853-BFE1-BB6F-E372-E80D517EEA6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199" y="1855473"/>
            <a:ext cx="5761985" cy="4321489"/>
          </a:xfrm>
        </p:spPr>
      </p:pic>
      <p:sp>
        <p:nvSpPr>
          <p:cNvPr id="5" name="Date Placeholder 4">
            <a:extLst>
              <a:ext uri="{FF2B5EF4-FFF2-40B4-BE49-F238E27FC236}">
                <a16:creationId xmlns:a16="http://schemas.microsoft.com/office/drawing/2014/main" id="{198C670F-A3AF-6AD2-087D-F1061E0AC3E3}"/>
              </a:ext>
            </a:extLst>
          </p:cNvPr>
          <p:cNvSpPr>
            <a:spLocks noGrp="1"/>
          </p:cNvSpPr>
          <p:nvPr>
            <p:ph type="dt" sz="half" idx="10"/>
          </p:nvPr>
        </p:nvSpPr>
        <p:spPr>
          <a:xfrm>
            <a:off x="838200" y="6341749"/>
            <a:ext cx="2743200" cy="365125"/>
          </a:xfrm>
        </p:spPr>
        <p:txBody>
          <a:bodyPr anchor="ctr">
            <a:normAutofit/>
          </a:bodyPr>
          <a:lstStyle/>
          <a:p>
            <a:pPr>
              <a:spcAft>
                <a:spcPts val="600"/>
              </a:spcAft>
            </a:pPr>
            <a:fld id="{58DE5021-4648-4FD3-A878-68FEDE4FC8FD}" type="datetime4">
              <a:rPr lang="en-US" smtClean="0"/>
              <a:pPr>
                <a:spcAft>
                  <a:spcPts val="600"/>
                </a:spcAft>
              </a:pPr>
              <a:t>January 23, 2026</a:t>
            </a:fld>
            <a:endParaRPr lang="en-US"/>
          </a:p>
        </p:txBody>
      </p:sp>
      <p:sp>
        <p:nvSpPr>
          <p:cNvPr id="6" name="Slide Number Placeholder 5">
            <a:extLst>
              <a:ext uri="{FF2B5EF4-FFF2-40B4-BE49-F238E27FC236}">
                <a16:creationId xmlns:a16="http://schemas.microsoft.com/office/drawing/2014/main" id="{6EEC85E5-4EC8-7E31-6C8F-D66115474E17}"/>
              </a:ext>
            </a:extLst>
          </p:cNvPr>
          <p:cNvSpPr>
            <a:spLocks noGrp="1"/>
          </p:cNvSpPr>
          <p:nvPr>
            <p:ph type="sldNum" sz="quarter" idx="12"/>
          </p:nvPr>
        </p:nvSpPr>
        <p:spPr>
          <a:xfrm>
            <a:off x="4724400" y="6341749"/>
            <a:ext cx="2743200" cy="365125"/>
          </a:xfrm>
        </p:spPr>
        <p:txBody>
          <a:bodyPr anchor="ctr">
            <a:normAutofit/>
          </a:bodyPr>
          <a:lstStyle/>
          <a:p>
            <a:pPr>
              <a:spcAft>
                <a:spcPts val="600"/>
              </a:spcAft>
            </a:pPr>
            <a:fld id="{064FB9DE-0009-417C-9ED6-E2B5B1F5FEC2}" type="slidenum">
              <a:rPr lang="en-US" smtClean="0"/>
              <a:pPr>
                <a:spcAft>
                  <a:spcPts val="600"/>
                </a:spcAft>
              </a:pPr>
              <a:t>11</a:t>
            </a:fld>
            <a:endParaRPr lang="en-US"/>
          </a:p>
        </p:txBody>
      </p:sp>
    </p:spTree>
    <p:extLst>
      <p:ext uri="{BB962C8B-B14F-4D97-AF65-F5344CB8AC3E}">
        <p14:creationId xmlns:p14="http://schemas.microsoft.com/office/powerpoint/2010/main" val="404535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7F1EF-89D0-B1FA-47D7-BA302981A428}"/>
              </a:ext>
            </a:extLst>
          </p:cNvPr>
          <p:cNvSpPr>
            <a:spLocks noGrp="1"/>
          </p:cNvSpPr>
          <p:nvPr>
            <p:ph type="title"/>
          </p:nvPr>
        </p:nvSpPr>
        <p:spPr>
          <a:xfrm>
            <a:off x="838200" y="365125"/>
            <a:ext cx="10515600" cy="1325563"/>
          </a:xfrm>
        </p:spPr>
        <p:txBody>
          <a:bodyPr anchor="ctr">
            <a:normAutofit/>
          </a:bodyPr>
          <a:lstStyle/>
          <a:p>
            <a:r>
              <a:rPr lang="en-US" dirty="0"/>
              <a:t>Wet Pond</a:t>
            </a:r>
          </a:p>
        </p:txBody>
      </p:sp>
      <p:pic>
        <p:nvPicPr>
          <p:cNvPr id="8" name="Content Placeholder 7" descr="A pond with a fountain in it&#10;&#10;AI-generated content may be incorrect.">
            <a:extLst>
              <a:ext uri="{FF2B5EF4-FFF2-40B4-BE49-F238E27FC236}">
                <a16:creationId xmlns:a16="http://schemas.microsoft.com/office/drawing/2014/main" id="{8EAE4E58-FB6C-80A8-FF3A-D0D973C1A13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2410" t="29235" r="-2410" b="15592"/>
          <a:stretch>
            <a:fillRect/>
          </a:stretch>
        </p:blipFill>
        <p:spPr>
          <a:xfrm>
            <a:off x="838200" y="1454227"/>
            <a:ext cx="10515600" cy="4722736"/>
          </a:xfrm>
          <a:noFill/>
        </p:spPr>
      </p:pic>
      <p:sp>
        <p:nvSpPr>
          <p:cNvPr id="5" name="Date Placeholder 4">
            <a:extLst>
              <a:ext uri="{FF2B5EF4-FFF2-40B4-BE49-F238E27FC236}">
                <a16:creationId xmlns:a16="http://schemas.microsoft.com/office/drawing/2014/main" id="{9C31B954-4CBE-F1A2-FB99-748D309F9B60}"/>
              </a:ext>
            </a:extLst>
          </p:cNvPr>
          <p:cNvSpPr>
            <a:spLocks noGrp="1"/>
          </p:cNvSpPr>
          <p:nvPr>
            <p:ph type="dt" sz="half" idx="10"/>
          </p:nvPr>
        </p:nvSpPr>
        <p:spPr>
          <a:xfrm>
            <a:off x="838200" y="6341749"/>
            <a:ext cx="2743200" cy="365125"/>
          </a:xfrm>
        </p:spPr>
        <p:txBody>
          <a:bodyPr anchor="ctr">
            <a:normAutofit/>
          </a:bodyPr>
          <a:lstStyle/>
          <a:p>
            <a:pPr>
              <a:spcAft>
                <a:spcPts val="600"/>
              </a:spcAft>
            </a:pPr>
            <a:fld id="{58DE5021-4648-4FD3-A878-68FEDE4FC8FD}" type="datetime4">
              <a:rPr lang="en-US" smtClean="0"/>
              <a:pPr>
                <a:spcAft>
                  <a:spcPts val="600"/>
                </a:spcAft>
              </a:pPr>
              <a:t>January 23, 2026</a:t>
            </a:fld>
            <a:endParaRPr lang="en-US"/>
          </a:p>
        </p:txBody>
      </p:sp>
      <p:sp>
        <p:nvSpPr>
          <p:cNvPr id="6" name="Slide Number Placeholder 5">
            <a:extLst>
              <a:ext uri="{FF2B5EF4-FFF2-40B4-BE49-F238E27FC236}">
                <a16:creationId xmlns:a16="http://schemas.microsoft.com/office/drawing/2014/main" id="{B7BF52BE-6434-B74C-D818-513DD80A0F0C}"/>
              </a:ext>
            </a:extLst>
          </p:cNvPr>
          <p:cNvSpPr>
            <a:spLocks noGrp="1"/>
          </p:cNvSpPr>
          <p:nvPr>
            <p:ph type="sldNum" sz="quarter" idx="12"/>
          </p:nvPr>
        </p:nvSpPr>
        <p:spPr>
          <a:xfrm>
            <a:off x="4724400" y="6341749"/>
            <a:ext cx="2743200" cy="365125"/>
          </a:xfrm>
        </p:spPr>
        <p:txBody>
          <a:bodyPr anchor="ctr">
            <a:normAutofit/>
          </a:bodyPr>
          <a:lstStyle/>
          <a:p>
            <a:pPr>
              <a:spcAft>
                <a:spcPts val="600"/>
              </a:spcAft>
            </a:pPr>
            <a:fld id="{064FB9DE-0009-417C-9ED6-E2B5B1F5FEC2}" type="slidenum">
              <a:rPr lang="en-US" smtClean="0"/>
              <a:pPr>
                <a:spcAft>
                  <a:spcPts val="600"/>
                </a:spcAft>
              </a:pPr>
              <a:t>12</a:t>
            </a:fld>
            <a:endParaRPr lang="en-US"/>
          </a:p>
        </p:txBody>
      </p:sp>
    </p:spTree>
    <p:extLst>
      <p:ext uri="{BB962C8B-B14F-4D97-AF65-F5344CB8AC3E}">
        <p14:creationId xmlns:p14="http://schemas.microsoft.com/office/powerpoint/2010/main" val="1780079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descr="Arrow: Rotate right outline">
            <a:extLst>
              <a:ext uri="{FF2B5EF4-FFF2-40B4-BE49-F238E27FC236}">
                <a16:creationId xmlns:a16="http://schemas.microsoft.com/office/drawing/2014/main" id="{D19D02FA-B895-0EC5-3173-22C28BA828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2971800"/>
            <a:ext cx="914400" cy="914400"/>
          </a:xfrm>
          <a:prstGeom prst="rect">
            <a:avLst/>
          </a:prstGeom>
        </p:spPr>
      </p:pic>
      <p:pic>
        <p:nvPicPr>
          <p:cNvPr id="5" name="Picture 4" descr="A shadow of a person on a dirt road&#10;&#10;Description automatically generated with low confidence">
            <a:extLst>
              <a:ext uri="{FF2B5EF4-FFF2-40B4-BE49-F238E27FC236}">
                <a16:creationId xmlns:a16="http://schemas.microsoft.com/office/drawing/2014/main" id="{E5949BDD-DA72-21B6-85DF-D2C01A8AEA1C}"/>
              </a:ext>
            </a:extLst>
          </p:cNvPr>
          <p:cNvPicPr>
            <a:picLocks noChangeAspect="1"/>
          </p:cNvPicPr>
          <p:nvPr/>
        </p:nvPicPr>
        <p:blipFill>
          <a:blip r:embed="rId5">
            <a:extLst>
              <a:ext uri="{28A0092B-C50C-407E-A947-70E740481C1C}">
                <a14:useLocalDpi xmlns:a14="http://schemas.microsoft.com/office/drawing/2010/main" val="0"/>
              </a:ext>
            </a:extLst>
          </a:blip>
          <a:srcRect b="15746"/>
          <a:stretch/>
        </p:blipFill>
        <p:spPr>
          <a:xfrm>
            <a:off x="20" y="15411"/>
            <a:ext cx="12191980" cy="6856718"/>
          </a:xfrm>
          <a:prstGeom prst="rect">
            <a:avLst/>
          </a:prstGeom>
        </p:spPr>
      </p:pic>
      <p:pic>
        <p:nvPicPr>
          <p:cNvPr id="16" name="Graphic 15" descr="Line arrow: Counter-clockwise curve with solid fill">
            <a:extLst>
              <a:ext uri="{FF2B5EF4-FFF2-40B4-BE49-F238E27FC236}">
                <a16:creationId xmlns:a16="http://schemas.microsoft.com/office/drawing/2014/main" id="{9A971AB4-6EE1-188A-F92A-6114C9ECD1E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6668486" flipH="1">
            <a:off x="3216820" y="4188870"/>
            <a:ext cx="953961" cy="980432"/>
          </a:xfrm>
          <a:prstGeom prst="rect">
            <a:avLst/>
          </a:prstGeom>
        </p:spPr>
      </p:pic>
      <p:pic>
        <p:nvPicPr>
          <p:cNvPr id="18" name="Graphic 17" descr="Arrow Right with solid fill">
            <a:extLst>
              <a:ext uri="{FF2B5EF4-FFF2-40B4-BE49-F238E27FC236}">
                <a16:creationId xmlns:a16="http://schemas.microsoft.com/office/drawing/2014/main" id="{13DA2BDD-9116-B34E-B622-FD85CF55C56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6547530">
            <a:off x="6423344" y="2079842"/>
            <a:ext cx="1536620" cy="914400"/>
          </a:xfrm>
          <a:prstGeom prst="rect">
            <a:avLst/>
          </a:prstGeom>
        </p:spPr>
      </p:pic>
      <p:pic>
        <p:nvPicPr>
          <p:cNvPr id="20" name="Graphic 19" descr="Merger with solid fill">
            <a:extLst>
              <a:ext uri="{FF2B5EF4-FFF2-40B4-BE49-F238E27FC236}">
                <a16:creationId xmlns:a16="http://schemas.microsoft.com/office/drawing/2014/main" id="{E6F09276-D83D-C0A3-E10E-79BBD72DD60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8381960">
            <a:off x="4446066" y="4980497"/>
            <a:ext cx="1465972" cy="1465972"/>
          </a:xfrm>
          <a:prstGeom prst="rect">
            <a:avLst/>
          </a:prstGeom>
        </p:spPr>
      </p:pic>
      <p:pic>
        <p:nvPicPr>
          <p:cNvPr id="21" name="Graphic 20" descr="Merger with solid fill">
            <a:extLst>
              <a:ext uri="{FF2B5EF4-FFF2-40B4-BE49-F238E27FC236}">
                <a16:creationId xmlns:a16="http://schemas.microsoft.com/office/drawing/2014/main" id="{28E3F090-33D5-A78C-F3F2-666F11CD2E8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6743517">
            <a:off x="6219529" y="3627888"/>
            <a:ext cx="1301881" cy="1301881"/>
          </a:xfrm>
          <a:prstGeom prst="rect">
            <a:avLst/>
          </a:prstGeom>
        </p:spPr>
      </p:pic>
      <p:pic>
        <p:nvPicPr>
          <p:cNvPr id="22" name="Graphic 21" descr="Line arrow: Counter-clockwise curve with solid fill">
            <a:extLst>
              <a:ext uri="{FF2B5EF4-FFF2-40B4-BE49-F238E27FC236}">
                <a16:creationId xmlns:a16="http://schemas.microsoft.com/office/drawing/2014/main" id="{9410E634-1153-AA48-9F1E-EA7DA48E412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5318551" y="2598470"/>
            <a:ext cx="934653" cy="960588"/>
          </a:xfrm>
          <a:prstGeom prst="rect">
            <a:avLst/>
          </a:prstGeom>
        </p:spPr>
      </p:pic>
      <p:pic>
        <p:nvPicPr>
          <p:cNvPr id="23" name="Graphic 22" descr="Line arrow: Counter-clockwise curve with solid fill">
            <a:extLst>
              <a:ext uri="{FF2B5EF4-FFF2-40B4-BE49-F238E27FC236}">
                <a16:creationId xmlns:a16="http://schemas.microsoft.com/office/drawing/2014/main" id="{15BDABA1-61E5-5938-698B-ECBBB75027E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840836" y="2598470"/>
            <a:ext cx="1002013" cy="960588"/>
          </a:xfrm>
          <a:prstGeom prst="rect">
            <a:avLst/>
          </a:prstGeom>
        </p:spPr>
      </p:pic>
      <p:sp>
        <p:nvSpPr>
          <p:cNvPr id="24" name="Freeform: Shape 23">
            <a:extLst>
              <a:ext uri="{FF2B5EF4-FFF2-40B4-BE49-F238E27FC236}">
                <a16:creationId xmlns:a16="http://schemas.microsoft.com/office/drawing/2014/main" id="{D588F064-8900-72EE-437F-49D7A9969A3C}"/>
              </a:ext>
            </a:extLst>
          </p:cNvPr>
          <p:cNvSpPr/>
          <p:nvPr/>
        </p:nvSpPr>
        <p:spPr>
          <a:xfrm>
            <a:off x="2157573" y="3400746"/>
            <a:ext cx="6904234" cy="3441843"/>
          </a:xfrm>
          <a:custGeom>
            <a:avLst/>
            <a:gdLst>
              <a:gd name="connsiteX0" fmla="*/ 2825393 w 6904234"/>
              <a:gd name="connsiteY0" fmla="*/ 267128 h 3441843"/>
              <a:gd name="connsiteX1" fmla="*/ 3441843 w 6904234"/>
              <a:gd name="connsiteY1" fmla="*/ 41097 h 3441843"/>
              <a:gd name="connsiteX2" fmla="*/ 3996647 w 6904234"/>
              <a:gd name="connsiteY2" fmla="*/ 10274 h 3441843"/>
              <a:gd name="connsiteX3" fmla="*/ 4880225 w 6904234"/>
              <a:gd name="connsiteY3" fmla="*/ 0 h 3441843"/>
              <a:gd name="connsiteX4" fmla="*/ 5630238 w 6904234"/>
              <a:gd name="connsiteY4" fmla="*/ 82193 h 3441843"/>
              <a:gd name="connsiteX5" fmla="*/ 6205591 w 6904234"/>
              <a:gd name="connsiteY5" fmla="*/ 195209 h 3441843"/>
              <a:gd name="connsiteX6" fmla="*/ 6647380 w 6904234"/>
              <a:gd name="connsiteY6" fmla="*/ 390418 h 3441843"/>
              <a:gd name="connsiteX7" fmla="*/ 6904234 w 6904234"/>
              <a:gd name="connsiteY7" fmla="*/ 616450 h 3441843"/>
              <a:gd name="connsiteX8" fmla="*/ 6873411 w 6904234"/>
              <a:gd name="connsiteY8" fmla="*/ 780836 h 3441843"/>
              <a:gd name="connsiteX9" fmla="*/ 6770670 w 6904234"/>
              <a:gd name="connsiteY9" fmla="*/ 945223 h 3441843"/>
              <a:gd name="connsiteX10" fmla="*/ 6575461 w 6904234"/>
              <a:gd name="connsiteY10" fmla="*/ 1171254 h 3441843"/>
              <a:gd name="connsiteX11" fmla="*/ 5917915 w 6904234"/>
              <a:gd name="connsiteY11" fmla="*/ 1561672 h 3441843"/>
              <a:gd name="connsiteX12" fmla="*/ 5106256 w 6904234"/>
              <a:gd name="connsiteY12" fmla="*/ 2065106 h 3441843"/>
              <a:gd name="connsiteX13" fmla="*/ 4150760 w 6904234"/>
              <a:gd name="connsiteY13" fmla="*/ 2537717 h 3441843"/>
              <a:gd name="connsiteX14" fmla="*/ 3328827 w 6904234"/>
              <a:gd name="connsiteY14" fmla="*/ 3061699 h 3441843"/>
              <a:gd name="connsiteX15" fmla="*/ 2763748 w 6904234"/>
              <a:gd name="connsiteY15" fmla="*/ 3411020 h 3441843"/>
              <a:gd name="connsiteX16" fmla="*/ 0 w 6904234"/>
              <a:gd name="connsiteY16" fmla="*/ 3441843 h 3441843"/>
              <a:gd name="connsiteX17" fmla="*/ 246580 w 6904234"/>
              <a:gd name="connsiteY17" fmla="*/ 2989780 h 3441843"/>
              <a:gd name="connsiteX18" fmla="*/ 688369 w 6904234"/>
              <a:gd name="connsiteY18" fmla="*/ 2506894 h 3441843"/>
              <a:gd name="connsiteX19" fmla="*/ 1171254 w 6904234"/>
              <a:gd name="connsiteY19" fmla="*/ 2188396 h 3441843"/>
              <a:gd name="connsiteX20" fmla="*/ 1818526 w 6904234"/>
              <a:gd name="connsiteY20" fmla="*/ 1849348 h 3441843"/>
              <a:gd name="connsiteX21" fmla="*/ 2208944 w 6904234"/>
              <a:gd name="connsiteY21" fmla="*/ 1407560 h 3441843"/>
              <a:gd name="connsiteX22" fmla="*/ 2537717 w 6904234"/>
              <a:gd name="connsiteY22" fmla="*/ 616450 h 3441843"/>
              <a:gd name="connsiteX23" fmla="*/ 2825393 w 6904234"/>
              <a:gd name="connsiteY23" fmla="*/ 267128 h 344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904234" h="3441843">
                <a:moveTo>
                  <a:pt x="2825393" y="267128"/>
                </a:moveTo>
                <a:lnTo>
                  <a:pt x="3441843" y="41097"/>
                </a:lnTo>
                <a:lnTo>
                  <a:pt x="3996647" y="10274"/>
                </a:lnTo>
                <a:lnTo>
                  <a:pt x="4880225" y="0"/>
                </a:lnTo>
                <a:lnTo>
                  <a:pt x="5630238" y="82193"/>
                </a:lnTo>
                <a:lnTo>
                  <a:pt x="6205591" y="195209"/>
                </a:lnTo>
                <a:lnTo>
                  <a:pt x="6647380" y="390418"/>
                </a:lnTo>
                <a:lnTo>
                  <a:pt x="6904234" y="616450"/>
                </a:lnTo>
                <a:lnTo>
                  <a:pt x="6873411" y="780836"/>
                </a:lnTo>
                <a:lnTo>
                  <a:pt x="6770670" y="945223"/>
                </a:lnTo>
                <a:lnTo>
                  <a:pt x="6575461" y="1171254"/>
                </a:lnTo>
                <a:lnTo>
                  <a:pt x="5917915" y="1561672"/>
                </a:lnTo>
                <a:lnTo>
                  <a:pt x="5106256" y="2065106"/>
                </a:lnTo>
                <a:lnTo>
                  <a:pt x="4150760" y="2537717"/>
                </a:lnTo>
                <a:lnTo>
                  <a:pt x="3328827" y="3061699"/>
                </a:lnTo>
                <a:lnTo>
                  <a:pt x="2763748" y="3411020"/>
                </a:lnTo>
                <a:lnTo>
                  <a:pt x="0" y="3441843"/>
                </a:lnTo>
                <a:lnTo>
                  <a:pt x="246580" y="2989780"/>
                </a:lnTo>
                <a:lnTo>
                  <a:pt x="688369" y="2506894"/>
                </a:lnTo>
                <a:lnTo>
                  <a:pt x="1171254" y="2188396"/>
                </a:lnTo>
                <a:lnTo>
                  <a:pt x="1818526" y="1849348"/>
                </a:lnTo>
                <a:lnTo>
                  <a:pt x="2208944" y="1407560"/>
                </a:lnTo>
                <a:lnTo>
                  <a:pt x="2537717" y="616450"/>
                </a:lnTo>
                <a:lnTo>
                  <a:pt x="2825393" y="267128"/>
                </a:lnTo>
                <a:close/>
              </a:path>
            </a:pathLst>
          </a:custGeom>
          <a:noFill/>
          <a:ln w="571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DDDA5385-F53A-9AB8-4727-DE606B7139BD}"/>
              </a:ext>
            </a:extLst>
          </p:cNvPr>
          <p:cNvSpPr/>
          <p:nvPr/>
        </p:nvSpPr>
        <p:spPr>
          <a:xfrm>
            <a:off x="5959011" y="1356189"/>
            <a:ext cx="2897313" cy="1479478"/>
          </a:xfrm>
          <a:custGeom>
            <a:avLst/>
            <a:gdLst>
              <a:gd name="connsiteX0" fmla="*/ 2804845 w 2897313"/>
              <a:gd name="connsiteY0" fmla="*/ 1181528 h 1479478"/>
              <a:gd name="connsiteX1" fmla="*/ 2897313 w 2897313"/>
              <a:gd name="connsiteY1" fmla="*/ 236305 h 1479478"/>
              <a:gd name="connsiteX2" fmla="*/ 1726059 w 2897313"/>
              <a:gd name="connsiteY2" fmla="*/ 10274 h 1479478"/>
              <a:gd name="connsiteX3" fmla="*/ 1017142 w 2897313"/>
              <a:gd name="connsiteY3" fmla="*/ 0 h 1479478"/>
              <a:gd name="connsiteX4" fmla="*/ 678095 w 2897313"/>
              <a:gd name="connsiteY4" fmla="*/ 184935 h 1479478"/>
              <a:gd name="connsiteX5" fmla="*/ 369870 w 2897313"/>
              <a:gd name="connsiteY5" fmla="*/ 534256 h 1479478"/>
              <a:gd name="connsiteX6" fmla="*/ 102742 w 2897313"/>
              <a:gd name="connsiteY6" fmla="*/ 945222 h 1479478"/>
              <a:gd name="connsiteX7" fmla="*/ 0 w 2897313"/>
              <a:gd name="connsiteY7" fmla="*/ 1191802 h 1479478"/>
              <a:gd name="connsiteX8" fmla="*/ 431515 w 2897313"/>
              <a:gd name="connsiteY8" fmla="*/ 1407559 h 1479478"/>
              <a:gd name="connsiteX9" fmla="*/ 1150706 w 2897313"/>
              <a:gd name="connsiteY9" fmla="*/ 1448656 h 1479478"/>
              <a:gd name="connsiteX10" fmla="*/ 2024009 w 2897313"/>
              <a:gd name="connsiteY10" fmla="*/ 1479478 h 1479478"/>
              <a:gd name="connsiteX11" fmla="*/ 2486346 w 2897313"/>
              <a:gd name="connsiteY11" fmla="*/ 1428108 h 1479478"/>
              <a:gd name="connsiteX12" fmla="*/ 2804845 w 2897313"/>
              <a:gd name="connsiteY12" fmla="*/ 1181528 h 1479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97313" h="1479478">
                <a:moveTo>
                  <a:pt x="2804845" y="1181528"/>
                </a:moveTo>
                <a:lnTo>
                  <a:pt x="2897313" y="236305"/>
                </a:lnTo>
                <a:lnTo>
                  <a:pt x="1726059" y="10274"/>
                </a:lnTo>
                <a:lnTo>
                  <a:pt x="1017142" y="0"/>
                </a:lnTo>
                <a:lnTo>
                  <a:pt x="678095" y="184935"/>
                </a:lnTo>
                <a:lnTo>
                  <a:pt x="369870" y="534256"/>
                </a:lnTo>
                <a:lnTo>
                  <a:pt x="102742" y="945222"/>
                </a:lnTo>
                <a:lnTo>
                  <a:pt x="0" y="1191802"/>
                </a:lnTo>
                <a:lnTo>
                  <a:pt x="431515" y="1407559"/>
                </a:lnTo>
                <a:lnTo>
                  <a:pt x="1150706" y="1448656"/>
                </a:lnTo>
                <a:lnTo>
                  <a:pt x="2024009" y="1479478"/>
                </a:lnTo>
                <a:lnTo>
                  <a:pt x="2486346" y="1428108"/>
                </a:lnTo>
                <a:lnTo>
                  <a:pt x="2804845" y="1181528"/>
                </a:lnTo>
                <a:close/>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9A1C057-0232-4B3A-3419-EB5D57549A02}"/>
              </a:ext>
            </a:extLst>
          </p:cNvPr>
          <p:cNvSpPr txBox="1"/>
          <p:nvPr/>
        </p:nvSpPr>
        <p:spPr>
          <a:xfrm>
            <a:off x="8626207" y="662664"/>
            <a:ext cx="2717474" cy="584775"/>
          </a:xfrm>
          <a:prstGeom prst="rect">
            <a:avLst/>
          </a:prstGeom>
          <a:noFill/>
        </p:spPr>
        <p:txBody>
          <a:bodyPr wrap="square" rtlCol="0">
            <a:spAutoFit/>
          </a:bodyPr>
          <a:lstStyle/>
          <a:p>
            <a:r>
              <a:rPr lang="en-US" sz="3200" b="1" dirty="0">
                <a:solidFill>
                  <a:schemeClr val="bg1"/>
                </a:solidFill>
              </a:rPr>
              <a:t>Inspect a BMP</a:t>
            </a:r>
          </a:p>
        </p:txBody>
      </p:sp>
    </p:spTree>
    <p:extLst>
      <p:ext uri="{BB962C8B-B14F-4D97-AF65-F5344CB8AC3E}">
        <p14:creationId xmlns:p14="http://schemas.microsoft.com/office/powerpoint/2010/main" val="2278769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51C3F-8665-87F9-92EA-C4C52D1C4302}"/>
              </a:ext>
            </a:extLst>
          </p:cNvPr>
          <p:cNvSpPr>
            <a:spLocks noGrp="1"/>
          </p:cNvSpPr>
          <p:nvPr>
            <p:ph type="title"/>
          </p:nvPr>
        </p:nvSpPr>
        <p:spPr/>
        <p:txBody>
          <a:bodyPr/>
          <a:lstStyle/>
          <a:p>
            <a:r>
              <a:rPr lang="en-US" dirty="0"/>
              <a:t>Inspect a BMP</a:t>
            </a:r>
          </a:p>
        </p:txBody>
      </p:sp>
      <p:pic>
        <p:nvPicPr>
          <p:cNvPr id="16" name="Content Placeholder 15">
            <a:extLst>
              <a:ext uri="{FF2B5EF4-FFF2-40B4-BE49-F238E27FC236}">
                <a16:creationId xmlns:a16="http://schemas.microsoft.com/office/drawing/2014/main" id="{484853EC-5BEC-111C-1DB9-E99AA6C7DE60}"/>
              </a:ext>
            </a:extLst>
          </p:cNvPr>
          <p:cNvPicPr>
            <a:picLocks noGrp="1" noChangeAspect="1"/>
          </p:cNvPicPr>
          <p:nvPr>
            <p:ph idx="1"/>
          </p:nvPr>
        </p:nvPicPr>
        <p:blipFill>
          <a:blip r:embed="rId3"/>
          <a:stretch>
            <a:fillRect/>
          </a:stretch>
        </p:blipFill>
        <p:spPr>
          <a:xfrm>
            <a:off x="2400044" y="1244906"/>
            <a:ext cx="7391912" cy="4913026"/>
          </a:xfrm>
          <a:prstGeom prst="rect">
            <a:avLst/>
          </a:prstGeom>
        </p:spPr>
      </p:pic>
      <p:sp>
        <p:nvSpPr>
          <p:cNvPr id="5" name="Date Placeholder 4">
            <a:extLst>
              <a:ext uri="{FF2B5EF4-FFF2-40B4-BE49-F238E27FC236}">
                <a16:creationId xmlns:a16="http://schemas.microsoft.com/office/drawing/2014/main" id="{1D2B3849-5C6B-6F99-568C-B3D67F3A74F9}"/>
              </a:ext>
            </a:extLst>
          </p:cNvPr>
          <p:cNvSpPr>
            <a:spLocks noGrp="1"/>
          </p:cNvSpPr>
          <p:nvPr>
            <p:ph type="dt" sz="half" idx="10"/>
          </p:nvPr>
        </p:nvSpPr>
        <p:spPr/>
        <p:txBody>
          <a:bodyPr/>
          <a:lstStyle/>
          <a:p>
            <a:fld id="{58DE5021-4648-4FD3-A878-68FEDE4FC8FD}" type="datetime4">
              <a:rPr lang="en-US" smtClean="0"/>
              <a:t>January 23, 2026</a:t>
            </a:fld>
            <a:endParaRPr lang="en-US"/>
          </a:p>
        </p:txBody>
      </p:sp>
      <p:sp>
        <p:nvSpPr>
          <p:cNvPr id="6" name="Slide Number Placeholder 5">
            <a:extLst>
              <a:ext uri="{FF2B5EF4-FFF2-40B4-BE49-F238E27FC236}">
                <a16:creationId xmlns:a16="http://schemas.microsoft.com/office/drawing/2014/main" id="{514840CF-ECCC-C0DE-9FC2-F5B718044562}"/>
              </a:ext>
            </a:extLst>
          </p:cNvPr>
          <p:cNvSpPr>
            <a:spLocks noGrp="1"/>
          </p:cNvSpPr>
          <p:nvPr>
            <p:ph type="sldNum" sz="quarter" idx="12"/>
          </p:nvPr>
        </p:nvSpPr>
        <p:spPr/>
        <p:txBody>
          <a:bodyPr/>
          <a:lstStyle/>
          <a:p>
            <a:fld id="{064FB9DE-0009-417C-9ED6-E2B5B1F5FEC2}" type="slidenum">
              <a:rPr lang="en-US" smtClean="0"/>
              <a:t>14</a:t>
            </a:fld>
            <a:endParaRPr lang="en-US"/>
          </a:p>
        </p:txBody>
      </p:sp>
    </p:spTree>
    <p:extLst>
      <p:ext uri="{BB962C8B-B14F-4D97-AF65-F5344CB8AC3E}">
        <p14:creationId xmlns:p14="http://schemas.microsoft.com/office/powerpoint/2010/main" val="1959687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BACD3-7F5A-AC5E-5916-FFE0297FE7D3}"/>
              </a:ext>
            </a:extLst>
          </p:cNvPr>
          <p:cNvSpPr>
            <a:spLocks noGrp="1"/>
          </p:cNvSpPr>
          <p:nvPr>
            <p:ph type="title"/>
          </p:nvPr>
        </p:nvSpPr>
        <p:spPr/>
        <p:txBody>
          <a:bodyPr/>
          <a:lstStyle/>
          <a:p>
            <a:r>
              <a:rPr lang="en-US" dirty="0"/>
              <a:t>Inspect a BMP</a:t>
            </a:r>
          </a:p>
        </p:txBody>
      </p:sp>
      <p:pic>
        <p:nvPicPr>
          <p:cNvPr id="18" name="Content Placeholder 17">
            <a:extLst>
              <a:ext uri="{FF2B5EF4-FFF2-40B4-BE49-F238E27FC236}">
                <a16:creationId xmlns:a16="http://schemas.microsoft.com/office/drawing/2014/main" id="{DB832E24-5FBA-8EEC-C5CD-CD8C5F303F5B}"/>
              </a:ext>
            </a:extLst>
          </p:cNvPr>
          <p:cNvPicPr>
            <a:picLocks noGrp="1" noChangeAspect="1"/>
          </p:cNvPicPr>
          <p:nvPr>
            <p:ph idx="1"/>
          </p:nvPr>
        </p:nvPicPr>
        <p:blipFill>
          <a:blip r:embed="rId3"/>
          <a:stretch>
            <a:fillRect/>
          </a:stretch>
        </p:blipFill>
        <p:spPr>
          <a:xfrm>
            <a:off x="2209800" y="1335344"/>
            <a:ext cx="7491469" cy="5006405"/>
          </a:xfrm>
          <a:prstGeom prst="rect">
            <a:avLst/>
          </a:prstGeom>
        </p:spPr>
      </p:pic>
      <p:sp>
        <p:nvSpPr>
          <p:cNvPr id="5" name="Date Placeholder 4">
            <a:extLst>
              <a:ext uri="{FF2B5EF4-FFF2-40B4-BE49-F238E27FC236}">
                <a16:creationId xmlns:a16="http://schemas.microsoft.com/office/drawing/2014/main" id="{C9C5C9E8-78FC-3792-CCA6-FE843ECD808D}"/>
              </a:ext>
            </a:extLst>
          </p:cNvPr>
          <p:cNvSpPr>
            <a:spLocks noGrp="1"/>
          </p:cNvSpPr>
          <p:nvPr>
            <p:ph type="dt" sz="half" idx="10"/>
          </p:nvPr>
        </p:nvSpPr>
        <p:spPr/>
        <p:txBody>
          <a:bodyPr/>
          <a:lstStyle/>
          <a:p>
            <a:fld id="{58DE5021-4648-4FD3-A878-68FEDE4FC8FD}" type="datetime4">
              <a:rPr lang="en-US" smtClean="0"/>
              <a:t>January 23, 2026</a:t>
            </a:fld>
            <a:endParaRPr lang="en-US"/>
          </a:p>
        </p:txBody>
      </p:sp>
      <p:sp>
        <p:nvSpPr>
          <p:cNvPr id="6" name="Slide Number Placeholder 5">
            <a:extLst>
              <a:ext uri="{FF2B5EF4-FFF2-40B4-BE49-F238E27FC236}">
                <a16:creationId xmlns:a16="http://schemas.microsoft.com/office/drawing/2014/main" id="{67315FD0-D196-729B-0EE9-887627C67F85}"/>
              </a:ext>
            </a:extLst>
          </p:cNvPr>
          <p:cNvSpPr>
            <a:spLocks noGrp="1"/>
          </p:cNvSpPr>
          <p:nvPr>
            <p:ph type="sldNum" sz="quarter" idx="12"/>
          </p:nvPr>
        </p:nvSpPr>
        <p:spPr/>
        <p:txBody>
          <a:bodyPr/>
          <a:lstStyle/>
          <a:p>
            <a:fld id="{064FB9DE-0009-417C-9ED6-E2B5B1F5FEC2}" type="slidenum">
              <a:rPr lang="en-US" smtClean="0"/>
              <a:t>15</a:t>
            </a:fld>
            <a:endParaRPr lang="en-US"/>
          </a:p>
        </p:txBody>
      </p:sp>
    </p:spTree>
    <p:extLst>
      <p:ext uri="{BB962C8B-B14F-4D97-AF65-F5344CB8AC3E}">
        <p14:creationId xmlns:p14="http://schemas.microsoft.com/office/powerpoint/2010/main" val="4101621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33CCC-EC91-38B5-7F64-53EB20CE67C5}"/>
              </a:ext>
            </a:extLst>
          </p:cNvPr>
          <p:cNvSpPr>
            <a:spLocks noGrp="1"/>
          </p:cNvSpPr>
          <p:nvPr>
            <p:ph type="title"/>
          </p:nvPr>
        </p:nvSpPr>
        <p:spPr>
          <a:xfrm>
            <a:off x="838200" y="365125"/>
            <a:ext cx="10515600" cy="1325563"/>
          </a:xfrm>
        </p:spPr>
        <p:txBody>
          <a:bodyPr anchor="ctr">
            <a:normAutofit/>
          </a:bodyPr>
          <a:lstStyle/>
          <a:p>
            <a:r>
              <a:rPr lang="en-US" dirty="0"/>
              <a:t>Inspect a BMP</a:t>
            </a:r>
          </a:p>
        </p:txBody>
      </p:sp>
      <p:pic>
        <p:nvPicPr>
          <p:cNvPr id="7" name="Content Placeholder 6">
            <a:extLst>
              <a:ext uri="{FF2B5EF4-FFF2-40B4-BE49-F238E27FC236}">
                <a16:creationId xmlns:a16="http://schemas.microsoft.com/office/drawing/2014/main" id="{49694781-19AE-B694-6667-BEFC15CDAF35}"/>
              </a:ext>
            </a:extLst>
          </p:cNvPr>
          <p:cNvPicPr>
            <a:picLocks noGrp="1" noChangeAspect="1"/>
          </p:cNvPicPr>
          <p:nvPr>
            <p:ph sz="half" idx="1"/>
          </p:nvPr>
        </p:nvPicPr>
        <p:blipFill>
          <a:blip r:embed="rId3"/>
          <a:srcRect r="20214" b="-2"/>
          <a:stretch>
            <a:fillRect/>
          </a:stretch>
        </p:blipFill>
        <p:spPr>
          <a:xfrm>
            <a:off x="838200" y="1825625"/>
            <a:ext cx="5181600" cy="4351338"/>
          </a:xfrm>
          <a:prstGeom prst="rect">
            <a:avLst/>
          </a:prstGeom>
          <a:noFill/>
        </p:spPr>
      </p:pic>
      <p:pic>
        <p:nvPicPr>
          <p:cNvPr id="9" name="Content Placeholder 8">
            <a:extLst>
              <a:ext uri="{FF2B5EF4-FFF2-40B4-BE49-F238E27FC236}">
                <a16:creationId xmlns:a16="http://schemas.microsoft.com/office/drawing/2014/main" id="{7CEB495F-74B7-F5CD-1923-B87ED1176D1A}"/>
              </a:ext>
            </a:extLst>
          </p:cNvPr>
          <p:cNvPicPr>
            <a:picLocks noGrp="1" noChangeAspect="1"/>
          </p:cNvPicPr>
          <p:nvPr>
            <p:ph sz="half" idx="2"/>
          </p:nvPr>
        </p:nvPicPr>
        <p:blipFill>
          <a:blip r:embed="rId4"/>
          <a:stretch>
            <a:fillRect/>
          </a:stretch>
        </p:blipFill>
        <p:spPr>
          <a:xfrm>
            <a:off x="6147286" y="1855473"/>
            <a:ext cx="5910601" cy="3950415"/>
          </a:xfrm>
          <a:prstGeom prst="rect">
            <a:avLst/>
          </a:prstGeom>
        </p:spPr>
      </p:pic>
      <p:sp>
        <p:nvSpPr>
          <p:cNvPr id="4" name="Date Placeholder 3">
            <a:extLst>
              <a:ext uri="{FF2B5EF4-FFF2-40B4-BE49-F238E27FC236}">
                <a16:creationId xmlns:a16="http://schemas.microsoft.com/office/drawing/2014/main" id="{FB9D04BD-00BC-F10C-F376-0D4677DAFF32}"/>
              </a:ext>
            </a:extLst>
          </p:cNvPr>
          <p:cNvSpPr>
            <a:spLocks noGrp="1"/>
          </p:cNvSpPr>
          <p:nvPr>
            <p:ph type="dt" sz="half" idx="10"/>
          </p:nvPr>
        </p:nvSpPr>
        <p:spPr>
          <a:xfrm>
            <a:off x="838200" y="6341749"/>
            <a:ext cx="2743200" cy="365125"/>
          </a:xfrm>
        </p:spPr>
        <p:txBody>
          <a:bodyPr anchor="ctr">
            <a:normAutofit/>
          </a:bodyPr>
          <a:lstStyle/>
          <a:p>
            <a:pPr>
              <a:spcAft>
                <a:spcPts val="600"/>
              </a:spcAft>
            </a:pPr>
            <a:fld id="{29A5C675-E0B7-4D2D-8EA0-BA5DD3C672F9}" type="datetime4">
              <a:rPr lang="en-US" smtClean="0"/>
              <a:pPr>
                <a:spcAft>
                  <a:spcPts val="600"/>
                </a:spcAft>
              </a:pPr>
              <a:t>January 23, 2026</a:t>
            </a:fld>
            <a:endParaRPr lang="en-US"/>
          </a:p>
        </p:txBody>
      </p:sp>
      <p:sp>
        <p:nvSpPr>
          <p:cNvPr id="5" name="Slide Number Placeholder 4">
            <a:extLst>
              <a:ext uri="{FF2B5EF4-FFF2-40B4-BE49-F238E27FC236}">
                <a16:creationId xmlns:a16="http://schemas.microsoft.com/office/drawing/2014/main" id="{D72E13FA-7C04-B94B-AE0C-AD5509C7B961}"/>
              </a:ext>
            </a:extLst>
          </p:cNvPr>
          <p:cNvSpPr>
            <a:spLocks noGrp="1"/>
          </p:cNvSpPr>
          <p:nvPr>
            <p:ph type="sldNum" sz="quarter" idx="12"/>
          </p:nvPr>
        </p:nvSpPr>
        <p:spPr>
          <a:xfrm>
            <a:off x="4724400" y="6341749"/>
            <a:ext cx="2743200" cy="365125"/>
          </a:xfrm>
        </p:spPr>
        <p:txBody>
          <a:bodyPr anchor="ctr">
            <a:normAutofit/>
          </a:bodyPr>
          <a:lstStyle/>
          <a:p>
            <a:pPr>
              <a:spcAft>
                <a:spcPts val="600"/>
              </a:spcAft>
            </a:pPr>
            <a:fld id="{AE023063-8D56-4909-8EAE-F7F9CA48F690}" type="slidenum">
              <a:rPr lang="en-US" smtClean="0"/>
              <a:pPr>
                <a:spcAft>
                  <a:spcPts val="600"/>
                </a:spcAft>
              </a:pPr>
              <a:t>16</a:t>
            </a:fld>
            <a:endParaRPr lang="en-US"/>
          </a:p>
        </p:txBody>
      </p:sp>
    </p:spTree>
    <p:extLst>
      <p:ext uri="{BB962C8B-B14F-4D97-AF65-F5344CB8AC3E}">
        <p14:creationId xmlns:p14="http://schemas.microsoft.com/office/powerpoint/2010/main" val="2611343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47852-3342-A60A-4D2E-74FAED5052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1EEDEF-5E73-9100-C4A3-A674F266C7BC}"/>
              </a:ext>
            </a:extLst>
          </p:cNvPr>
          <p:cNvSpPr>
            <a:spLocks noGrp="1"/>
          </p:cNvSpPr>
          <p:nvPr>
            <p:ph type="ctrTitle"/>
          </p:nvPr>
        </p:nvSpPr>
        <p:spPr>
          <a:xfrm>
            <a:off x="1751682" y="2226390"/>
            <a:ext cx="8688636" cy="756269"/>
          </a:xfrm>
        </p:spPr>
        <p:txBody>
          <a:bodyPr/>
          <a:lstStyle/>
          <a:p>
            <a:pPr algn="ctr"/>
            <a:r>
              <a:rPr lang="en-US" dirty="0"/>
              <a:t>Questions? </a:t>
            </a:r>
          </a:p>
        </p:txBody>
      </p:sp>
      <p:sp>
        <p:nvSpPr>
          <p:cNvPr id="21" name="Title 1">
            <a:extLst>
              <a:ext uri="{FF2B5EF4-FFF2-40B4-BE49-F238E27FC236}">
                <a16:creationId xmlns:a16="http://schemas.microsoft.com/office/drawing/2014/main" id="{65278B1B-BF50-B89F-F777-E379827492FF}"/>
              </a:ext>
            </a:extLst>
          </p:cNvPr>
          <p:cNvSpPr txBox="1">
            <a:spLocks/>
          </p:cNvSpPr>
          <p:nvPr/>
        </p:nvSpPr>
        <p:spPr>
          <a:xfrm>
            <a:off x="2415467" y="1941744"/>
            <a:ext cx="700622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endParaRPr lang="en-US" sz="7200" b="1" dirty="0">
              <a:solidFill>
                <a:schemeClr val="bg1"/>
              </a:solidFill>
            </a:endParaRPr>
          </a:p>
        </p:txBody>
      </p:sp>
    </p:spTree>
    <p:extLst>
      <p:ext uri="{BB962C8B-B14F-4D97-AF65-F5344CB8AC3E}">
        <p14:creationId xmlns:p14="http://schemas.microsoft.com/office/powerpoint/2010/main" val="4020075615"/>
      </p:ext>
    </p:extLst>
  </p:cSld>
  <p:clrMapOvr>
    <a:masterClrMapping/>
  </p:clrMapOvr>
</p:sld>
</file>

<file path=ppt/theme/theme1.xml><?xml version="1.0" encoding="utf-8"?>
<a:theme xmlns:a="http://schemas.openxmlformats.org/drawingml/2006/main" name="Office Theme">
  <a:themeElements>
    <a:clrScheme name="DNREC Brand Theme">
      <a:dk1>
        <a:srgbClr val="000000"/>
      </a:dk1>
      <a:lt1>
        <a:srgbClr val="FFFFFF"/>
      </a:lt1>
      <a:dk2>
        <a:srgbClr val="667D78"/>
      </a:dk2>
      <a:lt2>
        <a:srgbClr val="ACE1F9"/>
      </a:lt2>
      <a:accent1>
        <a:srgbClr val="00669E"/>
      </a:accent1>
      <a:accent2>
        <a:srgbClr val="A6D6C9"/>
      </a:accent2>
      <a:accent3>
        <a:srgbClr val="FCC917"/>
      </a:accent3>
      <a:accent4>
        <a:srgbClr val="75A38C"/>
      </a:accent4>
      <a:accent5>
        <a:srgbClr val="693F23"/>
      </a:accent5>
      <a:accent6>
        <a:srgbClr val="818C37"/>
      </a:accent6>
      <a:hlink>
        <a:srgbClr val="209AD6"/>
      </a:hlink>
      <a:folHlink>
        <a:srgbClr val="4D20D6"/>
      </a:folHlink>
    </a:clrScheme>
    <a:fontScheme name="Test">
      <a:majorFont>
        <a:latin typeface="Arial"/>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NREC_Brand_Template_2021" id="{FBBAE6A9-3534-5748-B24C-989AE6C64596}" vid="{751A4A3C-7D97-B84F-BA22-48EB423BFA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3323</TotalTime>
  <Words>1575</Words>
  <Application>Microsoft Office PowerPoint</Application>
  <PresentationFormat>Widescreen</PresentationFormat>
  <Paragraphs>157</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Courier New</vt:lpstr>
      <vt:lpstr>Helvetica Neue</vt:lpstr>
      <vt:lpstr>Lato</vt:lpstr>
      <vt:lpstr>Oswald</vt:lpstr>
      <vt:lpstr>Office Theme</vt:lpstr>
      <vt:lpstr>Nonpoint Source Pollution Mitigation in Stormwater </vt:lpstr>
      <vt:lpstr>What is Stormwater? </vt:lpstr>
      <vt:lpstr>Keep It Simple</vt:lpstr>
      <vt:lpstr>Best Management Practices (BMPs)</vt:lpstr>
      <vt:lpstr>Pollution Prevention Best Management Practices (BMPs)</vt:lpstr>
      <vt:lpstr>Stormwater Best Management Practices (BMPs)</vt:lpstr>
      <vt:lpstr>BMP Design Variants </vt:lpstr>
      <vt:lpstr>Infiltration </vt:lpstr>
      <vt:lpstr>Bioretention</vt:lpstr>
      <vt:lpstr>Vegetated Channels</vt:lpstr>
      <vt:lpstr>Detention Practices (Dry Pond)</vt:lpstr>
      <vt:lpstr>Wet Pond</vt:lpstr>
      <vt:lpstr>PowerPoint Presentation</vt:lpstr>
      <vt:lpstr>Inspect a BMP</vt:lpstr>
      <vt:lpstr>Inspect a BMP</vt:lpstr>
      <vt:lpstr>Inspect a BMP</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Lavoie, Nikki (DNREC)</dc:creator>
  <cp:lastModifiedBy>Barnett, Ashley (DNREC)</cp:lastModifiedBy>
  <cp:revision>61</cp:revision>
  <dcterms:created xsi:type="dcterms:W3CDTF">2021-02-16T21:28:11Z</dcterms:created>
  <dcterms:modified xsi:type="dcterms:W3CDTF">2026-01-23T18:08:47Z</dcterms:modified>
</cp:coreProperties>
</file>