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40" r:id="rId1"/>
  </p:sldMasterIdLst>
  <p:notesMasterIdLst>
    <p:notesMasterId r:id="rId25"/>
  </p:notesMasterIdLst>
  <p:handoutMasterIdLst>
    <p:handoutMasterId r:id="rId26"/>
  </p:handoutMasterIdLst>
  <p:sldIdLst>
    <p:sldId id="256" r:id="rId2"/>
    <p:sldId id="257" r:id="rId3"/>
    <p:sldId id="258" r:id="rId4"/>
    <p:sldId id="266" r:id="rId5"/>
    <p:sldId id="260" r:id="rId6"/>
    <p:sldId id="259" r:id="rId7"/>
    <p:sldId id="261" r:id="rId8"/>
    <p:sldId id="262" r:id="rId9"/>
    <p:sldId id="263" r:id="rId10"/>
    <p:sldId id="264" r:id="rId11"/>
    <p:sldId id="265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DA37D80-6434-44D0-A028-1B22A696006F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90" autoAdjust="0"/>
    <p:restoredTop sz="94660"/>
  </p:normalViewPr>
  <p:slideViewPr>
    <p:cSldViewPr snapToGrid="0">
      <p:cViewPr varScale="1">
        <p:scale>
          <a:sx n="82" d="100"/>
          <a:sy n="82" d="100"/>
        </p:scale>
        <p:origin x="538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1986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Land Cover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9164-480C-B30F-44B7B2F8C10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9164-480C-B30F-44B7B2F8C10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9164-480C-B30F-44B7B2F8C10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9164-480C-B30F-44B7B2F8C10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Developed</c:v>
                </c:pt>
                <c:pt idx="1">
                  <c:v>Agriculture</c:v>
                </c:pt>
                <c:pt idx="2">
                  <c:v>Forrest / Wetland</c:v>
                </c:pt>
                <c:pt idx="3">
                  <c:v>Water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14.47</c:v>
                </c:pt>
                <c:pt idx="1">
                  <c:v>41.74</c:v>
                </c:pt>
                <c:pt idx="2">
                  <c:v>47.35</c:v>
                </c:pt>
                <c:pt idx="3">
                  <c:v>2.92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2E-4F28-A1CB-C7A25ACD98AB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pattFill prst="dkDnDiag">
      <a:fgClr>
        <a:schemeClr val="lt1">
          <a:lumMod val="95000"/>
        </a:schemeClr>
      </a:fgClr>
      <a:bgClr>
        <a:schemeClr val="lt1"/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image" Target="../media/image30.png"/><Relationship Id="rId4" Type="http://schemas.openxmlformats.org/officeDocument/2006/relationships/image" Target="../media/image33.pn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6.png"/><Relationship Id="rId1" Type="http://schemas.openxmlformats.org/officeDocument/2006/relationships/image" Target="../media/image30.png"/><Relationship Id="rId6" Type="http://schemas.openxmlformats.org/officeDocument/2006/relationships/image" Target="../media/image22.png"/><Relationship Id="rId5" Type="http://schemas.openxmlformats.org/officeDocument/2006/relationships/image" Target="../media/image31.png"/><Relationship Id="rId4" Type="http://schemas.openxmlformats.org/officeDocument/2006/relationships/image" Target="../media/image34.pn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1.png"/><Relationship Id="rId1" Type="http://schemas.openxmlformats.org/officeDocument/2006/relationships/image" Target="../media/image23.png"/><Relationship Id="rId6" Type="http://schemas.openxmlformats.org/officeDocument/2006/relationships/image" Target="../media/image32.png"/><Relationship Id="rId5" Type="http://schemas.openxmlformats.org/officeDocument/2006/relationships/image" Target="../media/image26.png"/><Relationship Id="rId4" Type="http://schemas.openxmlformats.org/officeDocument/2006/relationships/image" Target="../media/image33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image" Target="../media/image30.png"/><Relationship Id="rId4" Type="http://schemas.openxmlformats.org/officeDocument/2006/relationships/image" Target="../media/image33.pn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6.png"/><Relationship Id="rId1" Type="http://schemas.openxmlformats.org/officeDocument/2006/relationships/image" Target="../media/image30.png"/><Relationship Id="rId6" Type="http://schemas.openxmlformats.org/officeDocument/2006/relationships/image" Target="../media/image22.png"/><Relationship Id="rId5" Type="http://schemas.openxmlformats.org/officeDocument/2006/relationships/image" Target="../media/image31.png"/><Relationship Id="rId4" Type="http://schemas.openxmlformats.org/officeDocument/2006/relationships/image" Target="../media/image34.pn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1.png"/><Relationship Id="rId1" Type="http://schemas.openxmlformats.org/officeDocument/2006/relationships/image" Target="../media/image23.png"/><Relationship Id="rId6" Type="http://schemas.openxmlformats.org/officeDocument/2006/relationships/image" Target="../media/image32.png"/><Relationship Id="rId5" Type="http://schemas.openxmlformats.org/officeDocument/2006/relationships/image" Target="../media/image26.png"/><Relationship Id="rId4" Type="http://schemas.openxmlformats.org/officeDocument/2006/relationships/image" Target="../media/image3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B2F52C5-56A2-40B0-A5AB-A3CFAE33E4EB}" type="doc">
      <dgm:prSet loTypeId="urn:microsoft.com/office/officeart/2005/8/layout/list1" loCatId="list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en-US"/>
        </a:p>
      </dgm:t>
    </dgm:pt>
    <dgm:pt modelId="{6191690A-69C6-4DBB-B130-CDBCC2223BAA}">
      <dgm:prSet phldrT="[Text]" phldr="0"/>
      <dgm:spPr/>
      <dgm:t>
        <a:bodyPr/>
        <a:lstStyle/>
        <a:p>
          <a:r>
            <a:rPr lang="en-US" dirty="0"/>
            <a:t>Primary Recreation</a:t>
          </a:r>
        </a:p>
      </dgm:t>
    </dgm:pt>
    <dgm:pt modelId="{761F5856-65B4-4529-8A17-736BE0FACBA7}" type="parTrans" cxnId="{6A5257C1-020E-4623-9738-F539F4D854C9}">
      <dgm:prSet/>
      <dgm:spPr/>
      <dgm:t>
        <a:bodyPr/>
        <a:lstStyle/>
        <a:p>
          <a:endParaRPr lang="en-US"/>
        </a:p>
      </dgm:t>
    </dgm:pt>
    <dgm:pt modelId="{925D2713-22B2-4173-B8BD-A408FCD1BFAE}" type="sibTrans" cxnId="{6A5257C1-020E-4623-9738-F539F4D854C9}">
      <dgm:prSet/>
      <dgm:spPr/>
      <dgm:t>
        <a:bodyPr/>
        <a:lstStyle/>
        <a:p>
          <a:endParaRPr lang="en-US"/>
        </a:p>
      </dgm:t>
    </dgm:pt>
    <dgm:pt modelId="{9309E645-1F50-40F4-9893-89F7AC15043D}">
      <dgm:prSet phldrT="[Text]" phldr="0"/>
      <dgm:spPr/>
      <dgm:t>
        <a:bodyPr/>
        <a:lstStyle/>
        <a:p>
          <a:r>
            <a:rPr lang="en-US" dirty="0"/>
            <a:t>Secondary Recreation</a:t>
          </a:r>
        </a:p>
      </dgm:t>
    </dgm:pt>
    <dgm:pt modelId="{4A35061C-06C2-4E70-99AF-9CAAF0C1FB41}" type="parTrans" cxnId="{9157BEAE-AE63-4A41-8310-1963ADA59788}">
      <dgm:prSet/>
      <dgm:spPr/>
      <dgm:t>
        <a:bodyPr/>
        <a:lstStyle/>
        <a:p>
          <a:endParaRPr lang="en-US"/>
        </a:p>
      </dgm:t>
    </dgm:pt>
    <dgm:pt modelId="{788C4141-E30F-4995-A626-385207AC46F4}" type="sibTrans" cxnId="{9157BEAE-AE63-4A41-8310-1963ADA59788}">
      <dgm:prSet/>
      <dgm:spPr/>
      <dgm:t>
        <a:bodyPr/>
        <a:lstStyle/>
        <a:p>
          <a:endParaRPr lang="en-US"/>
        </a:p>
      </dgm:t>
    </dgm:pt>
    <dgm:pt modelId="{5CF1175D-2FFC-4C02-ADEB-A49DF6F9822C}">
      <dgm:prSet phldrT="[Text]" phldr="0"/>
      <dgm:spPr/>
      <dgm:t>
        <a:bodyPr/>
        <a:lstStyle/>
        <a:p>
          <a:r>
            <a:rPr lang="en-US" dirty="0"/>
            <a:t>Fish</a:t>
          </a:r>
        </a:p>
      </dgm:t>
    </dgm:pt>
    <dgm:pt modelId="{EE2EC989-682C-4C2A-88E9-46E6FEFCC57E}" type="parTrans" cxnId="{5D486EDA-74C1-40FB-A29F-E36AA8F30648}">
      <dgm:prSet/>
      <dgm:spPr/>
      <dgm:t>
        <a:bodyPr/>
        <a:lstStyle/>
        <a:p>
          <a:endParaRPr lang="en-US"/>
        </a:p>
      </dgm:t>
    </dgm:pt>
    <dgm:pt modelId="{C5956FFF-C413-4772-B90E-D506AB55C901}" type="sibTrans" cxnId="{5D486EDA-74C1-40FB-A29F-E36AA8F30648}">
      <dgm:prSet/>
      <dgm:spPr/>
      <dgm:t>
        <a:bodyPr/>
        <a:lstStyle/>
        <a:p>
          <a:endParaRPr lang="en-US"/>
        </a:p>
      </dgm:t>
    </dgm:pt>
    <dgm:pt modelId="{7E32EE9F-5AC5-4AC5-9DD6-875923C4A5B1}">
      <dgm:prSet phldrT="[Text]" phldr="0"/>
      <dgm:spPr/>
      <dgm:t>
        <a:bodyPr/>
        <a:lstStyle/>
        <a:p>
          <a:r>
            <a:rPr lang="en-US" dirty="0"/>
            <a:t>Aquatic Life &amp; Wildlife</a:t>
          </a:r>
        </a:p>
      </dgm:t>
    </dgm:pt>
    <dgm:pt modelId="{0BCFABD1-36DE-452F-BD1D-789E375EB8AF}" type="parTrans" cxnId="{6B508FB3-4BD6-42F5-B1DF-E1FFCD107B69}">
      <dgm:prSet/>
      <dgm:spPr/>
      <dgm:t>
        <a:bodyPr/>
        <a:lstStyle/>
        <a:p>
          <a:endParaRPr lang="en-US"/>
        </a:p>
      </dgm:t>
    </dgm:pt>
    <dgm:pt modelId="{8B7BD2B5-51C3-4878-B321-B4B3EF14AE16}" type="sibTrans" cxnId="{6B508FB3-4BD6-42F5-B1DF-E1FFCD107B69}">
      <dgm:prSet/>
      <dgm:spPr/>
      <dgm:t>
        <a:bodyPr/>
        <a:lstStyle/>
        <a:p>
          <a:endParaRPr lang="en-US"/>
        </a:p>
      </dgm:t>
    </dgm:pt>
    <dgm:pt modelId="{5E535A64-7555-4A49-8F8E-3239A040BC48}">
      <dgm:prSet phldrT="[Text]" phldr="0"/>
      <dgm:spPr/>
      <dgm:t>
        <a:bodyPr/>
        <a:lstStyle/>
        <a:p>
          <a:r>
            <a:rPr lang="en-US" dirty="0"/>
            <a:t>Industrial Water Supply</a:t>
          </a:r>
        </a:p>
      </dgm:t>
    </dgm:pt>
    <dgm:pt modelId="{48BE16A0-C5EF-4072-9B40-5C6A67D7B5FB}" type="parTrans" cxnId="{A80394AD-EB01-48B1-A1CC-7FCE9B867877}">
      <dgm:prSet/>
      <dgm:spPr/>
      <dgm:t>
        <a:bodyPr/>
        <a:lstStyle/>
        <a:p>
          <a:endParaRPr lang="en-US"/>
        </a:p>
      </dgm:t>
    </dgm:pt>
    <dgm:pt modelId="{51B98425-BF2F-451F-93CA-03E4759E5E7C}" type="sibTrans" cxnId="{A80394AD-EB01-48B1-A1CC-7FCE9B867877}">
      <dgm:prSet/>
      <dgm:spPr/>
      <dgm:t>
        <a:bodyPr/>
        <a:lstStyle/>
        <a:p>
          <a:endParaRPr lang="en-US"/>
        </a:p>
      </dgm:t>
    </dgm:pt>
    <dgm:pt modelId="{A91757AE-E103-4E4E-BEBB-CCE5D04C36C2}">
      <dgm:prSet phldrT="[Text]" phldr="0"/>
      <dgm:spPr/>
      <dgm:t>
        <a:bodyPr/>
        <a:lstStyle/>
        <a:p>
          <a:r>
            <a:rPr lang="en-US"/>
            <a:t>Agricultural Water Supply</a:t>
          </a:r>
          <a:endParaRPr lang="en-US" dirty="0"/>
        </a:p>
      </dgm:t>
    </dgm:pt>
    <dgm:pt modelId="{69D17A45-3F4B-4FEB-9366-B65227AECD26}" type="parTrans" cxnId="{792967D5-F592-4B7D-A160-C612D58AF06F}">
      <dgm:prSet/>
      <dgm:spPr/>
      <dgm:t>
        <a:bodyPr/>
        <a:lstStyle/>
        <a:p>
          <a:endParaRPr lang="en-US"/>
        </a:p>
      </dgm:t>
    </dgm:pt>
    <dgm:pt modelId="{44DC2FF0-A2C7-40A5-A7FD-A9BB25AF0B5C}" type="sibTrans" cxnId="{792967D5-F592-4B7D-A160-C612D58AF06F}">
      <dgm:prSet/>
      <dgm:spPr/>
      <dgm:t>
        <a:bodyPr/>
        <a:lstStyle/>
        <a:p>
          <a:endParaRPr lang="en-US"/>
        </a:p>
      </dgm:t>
    </dgm:pt>
    <dgm:pt modelId="{9914A877-90D9-4813-BD31-BC4D42747540}">
      <dgm:prSet phldrT="[Text]" phldr="0"/>
      <dgm:spPr/>
      <dgm:t>
        <a:bodyPr/>
        <a:lstStyle/>
        <a:p>
          <a:r>
            <a:rPr lang="en-US" dirty="0"/>
            <a:t> *In freshwater segments</a:t>
          </a:r>
        </a:p>
      </dgm:t>
    </dgm:pt>
    <dgm:pt modelId="{B05D9D23-E9B9-4F1F-80CA-842B8ADE83A4}" type="parTrans" cxnId="{82DBDD91-1946-461C-8B08-6B8FD1A4AE33}">
      <dgm:prSet/>
      <dgm:spPr/>
      <dgm:t>
        <a:bodyPr/>
        <a:lstStyle/>
        <a:p>
          <a:endParaRPr lang="en-US"/>
        </a:p>
      </dgm:t>
    </dgm:pt>
    <dgm:pt modelId="{2F803D85-F453-4BF5-87DA-50C2F9DCFF09}" type="sibTrans" cxnId="{82DBDD91-1946-461C-8B08-6B8FD1A4AE33}">
      <dgm:prSet/>
      <dgm:spPr/>
      <dgm:t>
        <a:bodyPr/>
        <a:lstStyle/>
        <a:p>
          <a:endParaRPr lang="en-US"/>
        </a:p>
      </dgm:t>
    </dgm:pt>
    <dgm:pt modelId="{70A46FAD-F167-4533-83F2-2ECB66587F89}">
      <dgm:prSet phldrT="[Text]" phldr="0"/>
      <dgm:spPr/>
      <dgm:t>
        <a:bodyPr/>
        <a:lstStyle/>
        <a:p>
          <a:r>
            <a:rPr lang="en-US" dirty="0"/>
            <a:t>Swimming or water skiing</a:t>
          </a:r>
        </a:p>
      </dgm:t>
    </dgm:pt>
    <dgm:pt modelId="{2F42AFE1-6C43-4C6E-8B7D-1F0C8E0168C0}" type="parTrans" cxnId="{8CCE3487-4F83-41E1-ACB1-E4A320B2F88C}">
      <dgm:prSet/>
      <dgm:spPr/>
      <dgm:t>
        <a:bodyPr/>
        <a:lstStyle/>
        <a:p>
          <a:endParaRPr lang="en-US"/>
        </a:p>
      </dgm:t>
    </dgm:pt>
    <dgm:pt modelId="{E0696B79-EEFE-4A75-9351-F08287120648}" type="sibTrans" cxnId="{8CCE3487-4F83-41E1-ACB1-E4A320B2F88C}">
      <dgm:prSet/>
      <dgm:spPr/>
      <dgm:t>
        <a:bodyPr/>
        <a:lstStyle/>
        <a:p>
          <a:endParaRPr lang="en-US"/>
        </a:p>
      </dgm:t>
    </dgm:pt>
    <dgm:pt modelId="{DE753FA7-10D1-447F-B689-8BE1F29CA78E}">
      <dgm:prSet phldrT="[Text]" phldr="0"/>
      <dgm:spPr/>
      <dgm:t>
        <a:bodyPr/>
        <a:lstStyle/>
        <a:p>
          <a:r>
            <a:rPr lang="en-US" dirty="0"/>
            <a:t>Boating or fishing</a:t>
          </a:r>
        </a:p>
      </dgm:t>
    </dgm:pt>
    <dgm:pt modelId="{F7B606B6-ECAD-4D19-96EE-6EDB875825B6}" type="parTrans" cxnId="{BF00E59F-1FF6-4F9E-8389-40F07C33C091}">
      <dgm:prSet/>
      <dgm:spPr/>
      <dgm:t>
        <a:bodyPr/>
        <a:lstStyle/>
        <a:p>
          <a:endParaRPr lang="en-US"/>
        </a:p>
      </dgm:t>
    </dgm:pt>
    <dgm:pt modelId="{86F3C344-1DD1-4A18-AFC3-AAB62B834F42}" type="sibTrans" cxnId="{BF00E59F-1FF6-4F9E-8389-40F07C33C091}">
      <dgm:prSet/>
      <dgm:spPr/>
      <dgm:t>
        <a:bodyPr/>
        <a:lstStyle/>
        <a:p>
          <a:endParaRPr lang="en-US"/>
        </a:p>
      </dgm:t>
    </dgm:pt>
    <dgm:pt modelId="{F2A183C4-BB4B-4A17-AA58-A19FCF93DE09}" type="pres">
      <dgm:prSet presAssocID="{7B2F52C5-56A2-40B0-A5AB-A3CFAE33E4EB}" presName="linear" presStyleCnt="0">
        <dgm:presLayoutVars>
          <dgm:dir/>
          <dgm:animLvl val="lvl"/>
          <dgm:resizeHandles val="exact"/>
        </dgm:presLayoutVars>
      </dgm:prSet>
      <dgm:spPr/>
    </dgm:pt>
    <dgm:pt modelId="{27CA0BCF-88FB-43C3-98D0-3581B1748723}" type="pres">
      <dgm:prSet presAssocID="{6191690A-69C6-4DBB-B130-CDBCC2223BAA}" presName="parentLin" presStyleCnt="0"/>
      <dgm:spPr/>
    </dgm:pt>
    <dgm:pt modelId="{30EE218A-DA03-47E4-AD04-6AEF2CE8114C}" type="pres">
      <dgm:prSet presAssocID="{6191690A-69C6-4DBB-B130-CDBCC2223BAA}" presName="parentLeftMargin" presStyleLbl="node1" presStyleIdx="0" presStyleCnt="6"/>
      <dgm:spPr/>
    </dgm:pt>
    <dgm:pt modelId="{BB13AF3C-B6CC-40D8-A6B8-9DA0B0ADD49D}" type="pres">
      <dgm:prSet presAssocID="{6191690A-69C6-4DBB-B130-CDBCC2223BAA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607FADC2-6ABD-4E5C-BACF-AD71317266BE}" type="pres">
      <dgm:prSet presAssocID="{6191690A-69C6-4DBB-B130-CDBCC2223BAA}" presName="negativeSpace" presStyleCnt="0"/>
      <dgm:spPr/>
    </dgm:pt>
    <dgm:pt modelId="{DB564883-8D61-43F3-8A3C-5FCC6A66C0CA}" type="pres">
      <dgm:prSet presAssocID="{6191690A-69C6-4DBB-B130-CDBCC2223BAA}" presName="childText" presStyleLbl="conFgAcc1" presStyleIdx="0" presStyleCnt="6">
        <dgm:presLayoutVars>
          <dgm:bulletEnabled val="1"/>
        </dgm:presLayoutVars>
      </dgm:prSet>
      <dgm:spPr/>
    </dgm:pt>
    <dgm:pt modelId="{3B89FE49-A429-4B7E-958F-74A751436326}" type="pres">
      <dgm:prSet presAssocID="{925D2713-22B2-4173-B8BD-A408FCD1BFAE}" presName="spaceBetweenRectangles" presStyleCnt="0"/>
      <dgm:spPr/>
    </dgm:pt>
    <dgm:pt modelId="{D3A4AF72-DC00-4492-B933-011D21F966DB}" type="pres">
      <dgm:prSet presAssocID="{9309E645-1F50-40F4-9893-89F7AC15043D}" presName="parentLin" presStyleCnt="0"/>
      <dgm:spPr/>
    </dgm:pt>
    <dgm:pt modelId="{2AD5A85B-9356-4AA7-8DA6-0AFC905CB0C4}" type="pres">
      <dgm:prSet presAssocID="{9309E645-1F50-40F4-9893-89F7AC15043D}" presName="parentLeftMargin" presStyleLbl="node1" presStyleIdx="0" presStyleCnt="6"/>
      <dgm:spPr/>
    </dgm:pt>
    <dgm:pt modelId="{AFA2234A-2F55-4430-9328-BD270722E2EC}" type="pres">
      <dgm:prSet presAssocID="{9309E645-1F50-40F4-9893-89F7AC15043D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61D628FC-3DC4-4E6E-9714-C4643CD91620}" type="pres">
      <dgm:prSet presAssocID="{9309E645-1F50-40F4-9893-89F7AC15043D}" presName="negativeSpace" presStyleCnt="0"/>
      <dgm:spPr/>
    </dgm:pt>
    <dgm:pt modelId="{102480C9-04DB-4646-A2BA-79C5EBA7DED3}" type="pres">
      <dgm:prSet presAssocID="{9309E645-1F50-40F4-9893-89F7AC15043D}" presName="childText" presStyleLbl="conFgAcc1" presStyleIdx="1" presStyleCnt="6">
        <dgm:presLayoutVars>
          <dgm:bulletEnabled val="1"/>
        </dgm:presLayoutVars>
      </dgm:prSet>
      <dgm:spPr/>
    </dgm:pt>
    <dgm:pt modelId="{F7A5255E-FE1B-41D7-BEBA-8560E2E5A9F2}" type="pres">
      <dgm:prSet presAssocID="{788C4141-E30F-4995-A626-385207AC46F4}" presName="spaceBetweenRectangles" presStyleCnt="0"/>
      <dgm:spPr/>
    </dgm:pt>
    <dgm:pt modelId="{10867A4E-1EC6-4553-AD59-975063C9307D}" type="pres">
      <dgm:prSet presAssocID="{5CF1175D-2FFC-4C02-ADEB-A49DF6F9822C}" presName="parentLin" presStyleCnt="0"/>
      <dgm:spPr/>
    </dgm:pt>
    <dgm:pt modelId="{931E287B-AE66-4BC4-BB69-C1CB841C5CBC}" type="pres">
      <dgm:prSet presAssocID="{5CF1175D-2FFC-4C02-ADEB-A49DF6F9822C}" presName="parentLeftMargin" presStyleLbl="node1" presStyleIdx="1" presStyleCnt="6"/>
      <dgm:spPr/>
    </dgm:pt>
    <dgm:pt modelId="{B029E7C2-CA7B-4622-8387-01351B7F74ED}" type="pres">
      <dgm:prSet presAssocID="{5CF1175D-2FFC-4C02-ADEB-A49DF6F9822C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8134F795-D782-4EA0-A86F-36FE21716950}" type="pres">
      <dgm:prSet presAssocID="{5CF1175D-2FFC-4C02-ADEB-A49DF6F9822C}" presName="negativeSpace" presStyleCnt="0"/>
      <dgm:spPr/>
    </dgm:pt>
    <dgm:pt modelId="{159F06A1-FBC3-4F04-BECA-3099E0FC3018}" type="pres">
      <dgm:prSet presAssocID="{5CF1175D-2FFC-4C02-ADEB-A49DF6F9822C}" presName="childText" presStyleLbl="conFgAcc1" presStyleIdx="2" presStyleCnt="6">
        <dgm:presLayoutVars>
          <dgm:bulletEnabled val="1"/>
        </dgm:presLayoutVars>
      </dgm:prSet>
      <dgm:spPr/>
    </dgm:pt>
    <dgm:pt modelId="{CE1614A0-D3F1-4F70-A3AC-5454CE63CBD5}" type="pres">
      <dgm:prSet presAssocID="{C5956FFF-C413-4772-B90E-D506AB55C901}" presName="spaceBetweenRectangles" presStyleCnt="0"/>
      <dgm:spPr/>
    </dgm:pt>
    <dgm:pt modelId="{2D65F679-19E7-4959-899A-8C608E4710C7}" type="pres">
      <dgm:prSet presAssocID="{7E32EE9F-5AC5-4AC5-9DD6-875923C4A5B1}" presName="parentLin" presStyleCnt="0"/>
      <dgm:spPr/>
    </dgm:pt>
    <dgm:pt modelId="{B454B6F4-7336-4A31-9217-8F45AC95FDCB}" type="pres">
      <dgm:prSet presAssocID="{7E32EE9F-5AC5-4AC5-9DD6-875923C4A5B1}" presName="parentLeftMargin" presStyleLbl="node1" presStyleIdx="2" presStyleCnt="6"/>
      <dgm:spPr/>
    </dgm:pt>
    <dgm:pt modelId="{7FEE8F8B-EF75-4CCA-B579-DD2E3833A572}" type="pres">
      <dgm:prSet presAssocID="{7E32EE9F-5AC5-4AC5-9DD6-875923C4A5B1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BB817134-F551-4C7A-9903-82CA4CEF8D89}" type="pres">
      <dgm:prSet presAssocID="{7E32EE9F-5AC5-4AC5-9DD6-875923C4A5B1}" presName="negativeSpace" presStyleCnt="0"/>
      <dgm:spPr/>
    </dgm:pt>
    <dgm:pt modelId="{48348794-DBED-4055-BC56-2C44104A5313}" type="pres">
      <dgm:prSet presAssocID="{7E32EE9F-5AC5-4AC5-9DD6-875923C4A5B1}" presName="childText" presStyleLbl="conFgAcc1" presStyleIdx="3" presStyleCnt="6">
        <dgm:presLayoutVars>
          <dgm:bulletEnabled val="1"/>
        </dgm:presLayoutVars>
      </dgm:prSet>
      <dgm:spPr/>
    </dgm:pt>
    <dgm:pt modelId="{C46EE776-F634-4391-A0F0-8B8FF87B7DF8}" type="pres">
      <dgm:prSet presAssocID="{8B7BD2B5-51C3-4878-B321-B4B3EF14AE16}" presName="spaceBetweenRectangles" presStyleCnt="0"/>
      <dgm:spPr/>
    </dgm:pt>
    <dgm:pt modelId="{F9D2E1A2-C142-44C8-9B5A-4BB0BB960E74}" type="pres">
      <dgm:prSet presAssocID="{5E535A64-7555-4A49-8F8E-3239A040BC48}" presName="parentLin" presStyleCnt="0"/>
      <dgm:spPr/>
    </dgm:pt>
    <dgm:pt modelId="{A9C6519B-6885-4E3B-9BFD-3EA39A2F782F}" type="pres">
      <dgm:prSet presAssocID="{5E535A64-7555-4A49-8F8E-3239A040BC48}" presName="parentLeftMargin" presStyleLbl="node1" presStyleIdx="3" presStyleCnt="6"/>
      <dgm:spPr/>
    </dgm:pt>
    <dgm:pt modelId="{0BB0F3AB-6794-4E5A-8B56-E17B70712C56}" type="pres">
      <dgm:prSet presAssocID="{5E535A64-7555-4A49-8F8E-3239A040BC48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727E1011-BE97-44F2-8596-A0A3C450E8CB}" type="pres">
      <dgm:prSet presAssocID="{5E535A64-7555-4A49-8F8E-3239A040BC48}" presName="negativeSpace" presStyleCnt="0"/>
      <dgm:spPr/>
    </dgm:pt>
    <dgm:pt modelId="{A9D7F515-8D5B-4CA4-B423-7C2AEE8F9CD0}" type="pres">
      <dgm:prSet presAssocID="{5E535A64-7555-4A49-8F8E-3239A040BC48}" presName="childText" presStyleLbl="conFgAcc1" presStyleIdx="4" presStyleCnt="6">
        <dgm:presLayoutVars>
          <dgm:bulletEnabled val="1"/>
        </dgm:presLayoutVars>
      </dgm:prSet>
      <dgm:spPr/>
    </dgm:pt>
    <dgm:pt modelId="{A7D733E2-A4FF-4C6D-B35A-4BDECE707297}" type="pres">
      <dgm:prSet presAssocID="{51B98425-BF2F-451F-93CA-03E4759E5E7C}" presName="spaceBetweenRectangles" presStyleCnt="0"/>
      <dgm:spPr/>
    </dgm:pt>
    <dgm:pt modelId="{79151D73-0BFE-4E9A-A6BC-E8B0B7E65023}" type="pres">
      <dgm:prSet presAssocID="{A91757AE-E103-4E4E-BEBB-CCE5D04C36C2}" presName="parentLin" presStyleCnt="0"/>
      <dgm:spPr/>
    </dgm:pt>
    <dgm:pt modelId="{F0BCC58B-94AA-4BBD-BC7F-3AED20E6D2D7}" type="pres">
      <dgm:prSet presAssocID="{A91757AE-E103-4E4E-BEBB-CCE5D04C36C2}" presName="parentLeftMargin" presStyleLbl="node1" presStyleIdx="4" presStyleCnt="6"/>
      <dgm:spPr/>
    </dgm:pt>
    <dgm:pt modelId="{0E875011-5A1B-40AF-8D27-646007E40BEE}" type="pres">
      <dgm:prSet presAssocID="{A91757AE-E103-4E4E-BEBB-CCE5D04C36C2}" presName="parentText" presStyleLbl="node1" presStyleIdx="5" presStyleCnt="6">
        <dgm:presLayoutVars>
          <dgm:chMax val="0"/>
          <dgm:bulletEnabled val="1"/>
        </dgm:presLayoutVars>
      </dgm:prSet>
      <dgm:spPr/>
    </dgm:pt>
    <dgm:pt modelId="{F285D3E8-29F4-4834-8E37-72876EC62B5D}" type="pres">
      <dgm:prSet presAssocID="{A91757AE-E103-4E4E-BEBB-CCE5D04C36C2}" presName="negativeSpace" presStyleCnt="0"/>
      <dgm:spPr/>
    </dgm:pt>
    <dgm:pt modelId="{F0303C77-8B2E-463C-ABAE-16F9B99D9AF6}" type="pres">
      <dgm:prSet presAssocID="{A91757AE-E103-4E4E-BEBB-CCE5D04C36C2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B653820D-21FF-4A29-A595-EE0A41DDF8D8}" type="presOf" srcId="{9309E645-1F50-40F4-9893-89F7AC15043D}" destId="{2AD5A85B-9356-4AA7-8DA6-0AFC905CB0C4}" srcOrd="0" destOrd="0" presId="urn:microsoft.com/office/officeart/2005/8/layout/list1"/>
    <dgm:cxn modelId="{DA5B331C-4E7E-4B58-88EB-57AC1585E3E6}" type="presOf" srcId="{7E32EE9F-5AC5-4AC5-9DD6-875923C4A5B1}" destId="{7FEE8F8B-EF75-4CCA-B579-DD2E3833A572}" srcOrd="1" destOrd="0" presId="urn:microsoft.com/office/officeart/2005/8/layout/list1"/>
    <dgm:cxn modelId="{63896221-6531-461A-9C5C-5DE987B0261C}" type="presOf" srcId="{5E535A64-7555-4A49-8F8E-3239A040BC48}" destId="{0BB0F3AB-6794-4E5A-8B56-E17B70712C56}" srcOrd="1" destOrd="0" presId="urn:microsoft.com/office/officeart/2005/8/layout/list1"/>
    <dgm:cxn modelId="{EC49BD24-4DA2-4194-BE69-F83CC73B45F2}" type="presOf" srcId="{5E535A64-7555-4A49-8F8E-3239A040BC48}" destId="{A9C6519B-6885-4E3B-9BFD-3EA39A2F782F}" srcOrd="0" destOrd="0" presId="urn:microsoft.com/office/officeart/2005/8/layout/list1"/>
    <dgm:cxn modelId="{5824AE26-9D1E-4BE7-96F5-7A3876EE8772}" type="presOf" srcId="{9914A877-90D9-4813-BD31-BC4D42747540}" destId="{F0303C77-8B2E-463C-ABAE-16F9B99D9AF6}" srcOrd="0" destOrd="0" presId="urn:microsoft.com/office/officeart/2005/8/layout/list1"/>
    <dgm:cxn modelId="{47A5FD34-65BF-4C4E-83D4-E8FF862A8A47}" type="presOf" srcId="{7B2F52C5-56A2-40B0-A5AB-A3CFAE33E4EB}" destId="{F2A183C4-BB4B-4A17-AA58-A19FCF93DE09}" srcOrd="0" destOrd="0" presId="urn:microsoft.com/office/officeart/2005/8/layout/list1"/>
    <dgm:cxn modelId="{5321B53F-E5BF-47EA-AF66-79CDF758034B}" type="presOf" srcId="{70A46FAD-F167-4533-83F2-2ECB66587F89}" destId="{DB564883-8D61-43F3-8A3C-5FCC6A66C0CA}" srcOrd="0" destOrd="0" presId="urn:microsoft.com/office/officeart/2005/8/layout/list1"/>
    <dgm:cxn modelId="{7AA6AD45-5E87-42D9-869A-42AF5AC1B4DB}" type="presOf" srcId="{6191690A-69C6-4DBB-B130-CDBCC2223BAA}" destId="{30EE218A-DA03-47E4-AD04-6AEF2CE8114C}" srcOrd="0" destOrd="0" presId="urn:microsoft.com/office/officeart/2005/8/layout/list1"/>
    <dgm:cxn modelId="{FA93866A-2384-4927-8C15-29D09ACFA294}" type="presOf" srcId="{6191690A-69C6-4DBB-B130-CDBCC2223BAA}" destId="{BB13AF3C-B6CC-40D8-A6B8-9DA0B0ADD49D}" srcOrd="1" destOrd="0" presId="urn:microsoft.com/office/officeart/2005/8/layout/list1"/>
    <dgm:cxn modelId="{DCC9BD71-6FDD-4876-B5E2-B4F9F8D3CE62}" type="presOf" srcId="{A91757AE-E103-4E4E-BEBB-CCE5D04C36C2}" destId="{0E875011-5A1B-40AF-8D27-646007E40BEE}" srcOrd="1" destOrd="0" presId="urn:microsoft.com/office/officeart/2005/8/layout/list1"/>
    <dgm:cxn modelId="{8CCE3487-4F83-41E1-ACB1-E4A320B2F88C}" srcId="{6191690A-69C6-4DBB-B130-CDBCC2223BAA}" destId="{70A46FAD-F167-4533-83F2-2ECB66587F89}" srcOrd="0" destOrd="0" parTransId="{2F42AFE1-6C43-4C6E-8B7D-1F0C8E0168C0}" sibTransId="{E0696B79-EEFE-4A75-9351-F08287120648}"/>
    <dgm:cxn modelId="{82DBDD91-1946-461C-8B08-6B8FD1A4AE33}" srcId="{A91757AE-E103-4E4E-BEBB-CCE5D04C36C2}" destId="{9914A877-90D9-4813-BD31-BC4D42747540}" srcOrd="0" destOrd="0" parTransId="{B05D9D23-E9B9-4F1F-80CA-842B8ADE83A4}" sibTransId="{2F803D85-F453-4BF5-87DA-50C2F9DCFF09}"/>
    <dgm:cxn modelId="{67CFF09A-8428-4294-9F72-D734C9ED156D}" type="presOf" srcId="{7E32EE9F-5AC5-4AC5-9DD6-875923C4A5B1}" destId="{B454B6F4-7336-4A31-9217-8F45AC95FDCB}" srcOrd="0" destOrd="0" presId="urn:microsoft.com/office/officeart/2005/8/layout/list1"/>
    <dgm:cxn modelId="{BF00E59F-1FF6-4F9E-8389-40F07C33C091}" srcId="{9309E645-1F50-40F4-9893-89F7AC15043D}" destId="{DE753FA7-10D1-447F-B689-8BE1F29CA78E}" srcOrd="0" destOrd="0" parTransId="{F7B606B6-ECAD-4D19-96EE-6EDB875825B6}" sibTransId="{86F3C344-1DD1-4A18-AFC3-AAB62B834F42}"/>
    <dgm:cxn modelId="{A80394AD-EB01-48B1-A1CC-7FCE9B867877}" srcId="{7B2F52C5-56A2-40B0-A5AB-A3CFAE33E4EB}" destId="{5E535A64-7555-4A49-8F8E-3239A040BC48}" srcOrd="4" destOrd="0" parTransId="{48BE16A0-C5EF-4072-9B40-5C6A67D7B5FB}" sibTransId="{51B98425-BF2F-451F-93CA-03E4759E5E7C}"/>
    <dgm:cxn modelId="{9157BEAE-AE63-4A41-8310-1963ADA59788}" srcId="{7B2F52C5-56A2-40B0-A5AB-A3CFAE33E4EB}" destId="{9309E645-1F50-40F4-9893-89F7AC15043D}" srcOrd="1" destOrd="0" parTransId="{4A35061C-06C2-4E70-99AF-9CAAF0C1FB41}" sibTransId="{788C4141-E30F-4995-A626-385207AC46F4}"/>
    <dgm:cxn modelId="{2E135FB3-982E-4E78-8CE3-0457BA3DFAE7}" type="presOf" srcId="{5CF1175D-2FFC-4C02-ADEB-A49DF6F9822C}" destId="{B029E7C2-CA7B-4622-8387-01351B7F74ED}" srcOrd="1" destOrd="0" presId="urn:microsoft.com/office/officeart/2005/8/layout/list1"/>
    <dgm:cxn modelId="{6B508FB3-4BD6-42F5-B1DF-E1FFCD107B69}" srcId="{7B2F52C5-56A2-40B0-A5AB-A3CFAE33E4EB}" destId="{7E32EE9F-5AC5-4AC5-9DD6-875923C4A5B1}" srcOrd="3" destOrd="0" parTransId="{0BCFABD1-36DE-452F-BD1D-789E375EB8AF}" sibTransId="{8B7BD2B5-51C3-4878-B321-B4B3EF14AE16}"/>
    <dgm:cxn modelId="{6A5257C1-020E-4623-9738-F539F4D854C9}" srcId="{7B2F52C5-56A2-40B0-A5AB-A3CFAE33E4EB}" destId="{6191690A-69C6-4DBB-B130-CDBCC2223BAA}" srcOrd="0" destOrd="0" parTransId="{761F5856-65B4-4529-8A17-736BE0FACBA7}" sibTransId="{925D2713-22B2-4173-B8BD-A408FCD1BFAE}"/>
    <dgm:cxn modelId="{7CB24DD0-B909-4665-ADE7-2A6FA597F8DB}" type="presOf" srcId="{5CF1175D-2FFC-4C02-ADEB-A49DF6F9822C}" destId="{931E287B-AE66-4BC4-BB69-C1CB841C5CBC}" srcOrd="0" destOrd="0" presId="urn:microsoft.com/office/officeart/2005/8/layout/list1"/>
    <dgm:cxn modelId="{792967D5-F592-4B7D-A160-C612D58AF06F}" srcId="{7B2F52C5-56A2-40B0-A5AB-A3CFAE33E4EB}" destId="{A91757AE-E103-4E4E-BEBB-CCE5D04C36C2}" srcOrd="5" destOrd="0" parTransId="{69D17A45-3F4B-4FEB-9366-B65227AECD26}" sibTransId="{44DC2FF0-A2C7-40A5-A7FD-A9BB25AF0B5C}"/>
    <dgm:cxn modelId="{5AC24CD5-10F5-4806-BB35-EABFA5181787}" type="presOf" srcId="{A91757AE-E103-4E4E-BEBB-CCE5D04C36C2}" destId="{F0BCC58B-94AA-4BBD-BC7F-3AED20E6D2D7}" srcOrd="0" destOrd="0" presId="urn:microsoft.com/office/officeart/2005/8/layout/list1"/>
    <dgm:cxn modelId="{EE7713DA-96A5-47F1-A4A2-0E1140D19921}" type="presOf" srcId="{DE753FA7-10D1-447F-B689-8BE1F29CA78E}" destId="{102480C9-04DB-4646-A2BA-79C5EBA7DED3}" srcOrd="0" destOrd="0" presId="urn:microsoft.com/office/officeart/2005/8/layout/list1"/>
    <dgm:cxn modelId="{5D486EDA-74C1-40FB-A29F-E36AA8F30648}" srcId="{7B2F52C5-56A2-40B0-A5AB-A3CFAE33E4EB}" destId="{5CF1175D-2FFC-4C02-ADEB-A49DF6F9822C}" srcOrd="2" destOrd="0" parTransId="{EE2EC989-682C-4C2A-88E9-46E6FEFCC57E}" sibTransId="{C5956FFF-C413-4772-B90E-D506AB55C901}"/>
    <dgm:cxn modelId="{90A863DC-6FBA-4CCB-935F-2F11A28CEC3D}" type="presOf" srcId="{9309E645-1F50-40F4-9893-89F7AC15043D}" destId="{AFA2234A-2F55-4430-9328-BD270722E2EC}" srcOrd="1" destOrd="0" presId="urn:microsoft.com/office/officeart/2005/8/layout/list1"/>
    <dgm:cxn modelId="{EDEDA15E-24DA-4F95-AFA0-A6FE7C087998}" type="presParOf" srcId="{F2A183C4-BB4B-4A17-AA58-A19FCF93DE09}" destId="{27CA0BCF-88FB-43C3-98D0-3581B1748723}" srcOrd="0" destOrd="0" presId="urn:microsoft.com/office/officeart/2005/8/layout/list1"/>
    <dgm:cxn modelId="{FE6D9513-B623-4035-8F01-F0E8A1DE69B1}" type="presParOf" srcId="{27CA0BCF-88FB-43C3-98D0-3581B1748723}" destId="{30EE218A-DA03-47E4-AD04-6AEF2CE8114C}" srcOrd="0" destOrd="0" presId="urn:microsoft.com/office/officeart/2005/8/layout/list1"/>
    <dgm:cxn modelId="{819064C1-6B26-4148-85F9-80E173A12724}" type="presParOf" srcId="{27CA0BCF-88FB-43C3-98D0-3581B1748723}" destId="{BB13AF3C-B6CC-40D8-A6B8-9DA0B0ADD49D}" srcOrd="1" destOrd="0" presId="urn:microsoft.com/office/officeart/2005/8/layout/list1"/>
    <dgm:cxn modelId="{57805CDA-27F1-430C-BAC1-982A05163C0A}" type="presParOf" srcId="{F2A183C4-BB4B-4A17-AA58-A19FCF93DE09}" destId="{607FADC2-6ABD-4E5C-BACF-AD71317266BE}" srcOrd="1" destOrd="0" presId="urn:microsoft.com/office/officeart/2005/8/layout/list1"/>
    <dgm:cxn modelId="{679B0E35-036D-4F53-BD07-9BE2AEB88DE6}" type="presParOf" srcId="{F2A183C4-BB4B-4A17-AA58-A19FCF93DE09}" destId="{DB564883-8D61-43F3-8A3C-5FCC6A66C0CA}" srcOrd="2" destOrd="0" presId="urn:microsoft.com/office/officeart/2005/8/layout/list1"/>
    <dgm:cxn modelId="{6CF9D0E4-7813-459F-862B-092583DE9B1D}" type="presParOf" srcId="{F2A183C4-BB4B-4A17-AA58-A19FCF93DE09}" destId="{3B89FE49-A429-4B7E-958F-74A751436326}" srcOrd="3" destOrd="0" presId="urn:microsoft.com/office/officeart/2005/8/layout/list1"/>
    <dgm:cxn modelId="{2077F2F6-7CB9-4B43-AFE0-D963AAA109C0}" type="presParOf" srcId="{F2A183C4-BB4B-4A17-AA58-A19FCF93DE09}" destId="{D3A4AF72-DC00-4492-B933-011D21F966DB}" srcOrd="4" destOrd="0" presId="urn:microsoft.com/office/officeart/2005/8/layout/list1"/>
    <dgm:cxn modelId="{B2E49369-C511-4DD8-8417-A497ADBA2F73}" type="presParOf" srcId="{D3A4AF72-DC00-4492-B933-011D21F966DB}" destId="{2AD5A85B-9356-4AA7-8DA6-0AFC905CB0C4}" srcOrd="0" destOrd="0" presId="urn:microsoft.com/office/officeart/2005/8/layout/list1"/>
    <dgm:cxn modelId="{B89AAF87-2320-433D-B59C-736220BD7B4C}" type="presParOf" srcId="{D3A4AF72-DC00-4492-B933-011D21F966DB}" destId="{AFA2234A-2F55-4430-9328-BD270722E2EC}" srcOrd="1" destOrd="0" presId="urn:microsoft.com/office/officeart/2005/8/layout/list1"/>
    <dgm:cxn modelId="{9AF3A7FE-4EA7-493E-A395-834F67B2B559}" type="presParOf" srcId="{F2A183C4-BB4B-4A17-AA58-A19FCF93DE09}" destId="{61D628FC-3DC4-4E6E-9714-C4643CD91620}" srcOrd="5" destOrd="0" presId="urn:microsoft.com/office/officeart/2005/8/layout/list1"/>
    <dgm:cxn modelId="{89B75EE4-F1E0-434D-BF86-1F9F75AB6A4C}" type="presParOf" srcId="{F2A183C4-BB4B-4A17-AA58-A19FCF93DE09}" destId="{102480C9-04DB-4646-A2BA-79C5EBA7DED3}" srcOrd="6" destOrd="0" presId="urn:microsoft.com/office/officeart/2005/8/layout/list1"/>
    <dgm:cxn modelId="{C5BD5D54-61DE-4973-970D-E11EC34EC42B}" type="presParOf" srcId="{F2A183C4-BB4B-4A17-AA58-A19FCF93DE09}" destId="{F7A5255E-FE1B-41D7-BEBA-8560E2E5A9F2}" srcOrd="7" destOrd="0" presId="urn:microsoft.com/office/officeart/2005/8/layout/list1"/>
    <dgm:cxn modelId="{171B8FC0-0627-457B-8B0C-8B5E7C3CE26F}" type="presParOf" srcId="{F2A183C4-BB4B-4A17-AA58-A19FCF93DE09}" destId="{10867A4E-1EC6-4553-AD59-975063C9307D}" srcOrd="8" destOrd="0" presId="urn:microsoft.com/office/officeart/2005/8/layout/list1"/>
    <dgm:cxn modelId="{801B5D9A-1248-4695-B349-B66C1D0EB9C0}" type="presParOf" srcId="{10867A4E-1EC6-4553-AD59-975063C9307D}" destId="{931E287B-AE66-4BC4-BB69-C1CB841C5CBC}" srcOrd="0" destOrd="0" presId="urn:microsoft.com/office/officeart/2005/8/layout/list1"/>
    <dgm:cxn modelId="{E92C1388-4C64-4CDB-B2EE-6206061897EE}" type="presParOf" srcId="{10867A4E-1EC6-4553-AD59-975063C9307D}" destId="{B029E7C2-CA7B-4622-8387-01351B7F74ED}" srcOrd="1" destOrd="0" presId="urn:microsoft.com/office/officeart/2005/8/layout/list1"/>
    <dgm:cxn modelId="{3D745124-20D7-4C19-86E5-C871AD0ADD80}" type="presParOf" srcId="{F2A183C4-BB4B-4A17-AA58-A19FCF93DE09}" destId="{8134F795-D782-4EA0-A86F-36FE21716950}" srcOrd="9" destOrd="0" presId="urn:microsoft.com/office/officeart/2005/8/layout/list1"/>
    <dgm:cxn modelId="{D2DAA0AA-68FA-4FB9-8642-A54FB6B718BB}" type="presParOf" srcId="{F2A183C4-BB4B-4A17-AA58-A19FCF93DE09}" destId="{159F06A1-FBC3-4F04-BECA-3099E0FC3018}" srcOrd="10" destOrd="0" presId="urn:microsoft.com/office/officeart/2005/8/layout/list1"/>
    <dgm:cxn modelId="{94E662CD-246C-4138-8D88-F045E265D70D}" type="presParOf" srcId="{F2A183C4-BB4B-4A17-AA58-A19FCF93DE09}" destId="{CE1614A0-D3F1-4F70-A3AC-5454CE63CBD5}" srcOrd="11" destOrd="0" presId="urn:microsoft.com/office/officeart/2005/8/layout/list1"/>
    <dgm:cxn modelId="{CDDEC75C-B1FA-4BE4-A91E-6E7EC1FCD256}" type="presParOf" srcId="{F2A183C4-BB4B-4A17-AA58-A19FCF93DE09}" destId="{2D65F679-19E7-4959-899A-8C608E4710C7}" srcOrd="12" destOrd="0" presId="urn:microsoft.com/office/officeart/2005/8/layout/list1"/>
    <dgm:cxn modelId="{F9F5137E-24D5-4338-8C04-9F1F68502E98}" type="presParOf" srcId="{2D65F679-19E7-4959-899A-8C608E4710C7}" destId="{B454B6F4-7336-4A31-9217-8F45AC95FDCB}" srcOrd="0" destOrd="0" presId="urn:microsoft.com/office/officeart/2005/8/layout/list1"/>
    <dgm:cxn modelId="{E033E2B3-6580-47AD-BB78-CF648BD2728E}" type="presParOf" srcId="{2D65F679-19E7-4959-899A-8C608E4710C7}" destId="{7FEE8F8B-EF75-4CCA-B579-DD2E3833A572}" srcOrd="1" destOrd="0" presId="urn:microsoft.com/office/officeart/2005/8/layout/list1"/>
    <dgm:cxn modelId="{1B77B794-0B02-4678-8ED7-A2F3169F36F9}" type="presParOf" srcId="{F2A183C4-BB4B-4A17-AA58-A19FCF93DE09}" destId="{BB817134-F551-4C7A-9903-82CA4CEF8D89}" srcOrd="13" destOrd="0" presId="urn:microsoft.com/office/officeart/2005/8/layout/list1"/>
    <dgm:cxn modelId="{38BEFA6F-293E-43DF-BC33-172CAD0B1A8D}" type="presParOf" srcId="{F2A183C4-BB4B-4A17-AA58-A19FCF93DE09}" destId="{48348794-DBED-4055-BC56-2C44104A5313}" srcOrd="14" destOrd="0" presId="urn:microsoft.com/office/officeart/2005/8/layout/list1"/>
    <dgm:cxn modelId="{685815F4-F8AC-4A36-B236-1F6D7B8DE96F}" type="presParOf" srcId="{F2A183C4-BB4B-4A17-AA58-A19FCF93DE09}" destId="{C46EE776-F634-4391-A0F0-8B8FF87B7DF8}" srcOrd="15" destOrd="0" presId="urn:microsoft.com/office/officeart/2005/8/layout/list1"/>
    <dgm:cxn modelId="{CA8F939D-ABB8-4B28-8821-86334A99629D}" type="presParOf" srcId="{F2A183C4-BB4B-4A17-AA58-A19FCF93DE09}" destId="{F9D2E1A2-C142-44C8-9B5A-4BB0BB960E74}" srcOrd="16" destOrd="0" presId="urn:microsoft.com/office/officeart/2005/8/layout/list1"/>
    <dgm:cxn modelId="{E45E5395-55B7-4B89-8260-5092C3689456}" type="presParOf" srcId="{F9D2E1A2-C142-44C8-9B5A-4BB0BB960E74}" destId="{A9C6519B-6885-4E3B-9BFD-3EA39A2F782F}" srcOrd="0" destOrd="0" presId="urn:microsoft.com/office/officeart/2005/8/layout/list1"/>
    <dgm:cxn modelId="{FE3994B6-69EB-4FAF-9569-55DC02C04D8E}" type="presParOf" srcId="{F9D2E1A2-C142-44C8-9B5A-4BB0BB960E74}" destId="{0BB0F3AB-6794-4E5A-8B56-E17B70712C56}" srcOrd="1" destOrd="0" presId="urn:microsoft.com/office/officeart/2005/8/layout/list1"/>
    <dgm:cxn modelId="{DA084C48-69D5-47AD-BD3A-37ECDE674BCC}" type="presParOf" srcId="{F2A183C4-BB4B-4A17-AA58-A19FCF93DE09}" destId="{727E1011-BE97-44F2-8596-A0A3C450E8CB}" srcOrd="17" destOrd="0" presId="urn:microsoft.com/office/officeart/2005/8/layout/list1"/>
    <dgm:cxn modelId="{8ABCF59E-9CF6-4EEE-83D4-FFB807A06F45}" type="presParOf" srcId="{F2A183C4-BB4B-4A17-AA58-A19FCF93DE09}" destId="{A9D7F515-8D5B-4CA4-B423-7C2AEE8F9CD0}" srcOrd="18" destOrd="0" presId="urn:microsoft.com/office/officeart/2005/8/layout/list1"/>
    <dgm:cxn modelId="{65DE561B-41FA-4E88-AB4E-DFAC4A96E8EA}" type="presParOf" srcId="{F2A183C4-BB4B-4A17-AA58-A19FCF93DE09}" destId="{A7D733E2-A4FF-4C6D-B35A-4BDECE707297}" srcOrd="19" destOrd="0" presId="urn:microsoft.com/office/officeart/2005/8/layout/list1"/>
    <dgm:cxn modelId="{291A8960-3E5D-450F-8129-8BDBEAFA04E4}" type="presParOf" srcId="{F2A183C4-BB4B-4A17-AA58-A19FCF93DE09}" destId="{79151D73-0BFE-4E9A-A6BC-E8B0B7E65023}" srcOrd="20" destOrd="0" presId="urn:microsoft.com/office/officeart/2005/8/layout/list1"/>
    <dgm:cxn modelId="{33EB2334-1DDB-4F83-AF98-73ECF4681497}" type="presParOf" srcId="{79151D73-0BFE-4E9A-A6BC-E8B0B7E65023}" destId="{F0BCC58B-94AA-4BBD-BC7F-3AED20E6D2D7}" srcOrd="0" destOrd="0" presId="urn:microsoft.com/office/officeart/2005/8/layout/list1"/>
    <dgm:cxn modelId="{EA8431EF-44CC-4096-A5A3-37AF18632AB7}" type="presParOf" srcId="{79151D73-0BFE-4E9A-A6BC-E8B0B7E65023}" destId="{0E875011-5A1B-40AF-8D27-646007E40BEE}" srcOrd="1" destOrd="0" presId="urn:microsoft.com/office/officeart/2005/8/layout/list1"/>
    <dgm:cxn modelId="{25B1F286-E3CE-49B4-899F-463DCB3296FE}" type="presParOf" srcId="{F2A183C4-BB4B-4A17-AA58-A19FCF93DE09}" destId="{F285D3E8-29F4-4834-8E37-72876EC62B5D}" srcOrd="21" destOrd="0" presId="urn:microsoft.com/office/officeart/2005/8/layout/list1"/>
    <dgm:cxn modelId="{94BA0E1E-4CD8-4A4F-A96F-1062868DEC6A}" type="presParOf" srcId="{F2A183C4-BB4B-4A17-AA58-A19FCF93DE09}" destId="{F0303C77-8B2E-463C-ABAE-16F9B99D9AF6}" srcOrd="22" destOrd="0" presId="urn:microsoft.com/office/officeart/2005/8/layout/list1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36E3BD7-0357-4DA6-B7E2-8F354B16A301}" type="doc">
      <dgm:prSet loTypeId="urn:microsoft.com/office/officeart/2008/layout/BendingPictureCaption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6BB335C-35D1-4937-87BC-FA00CCBA1922}">
      <dgm:prSet phldrT="[Text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US" dirty="0"/>
            <a:t>Leech</a:t>
          </a:r>
        </a:p>
      </dgm:t>
    </dgm:pt>
    <dgm:pt modelId="{17505FC3-0635-44B7-A7E7-5CF3C356F720}" type="parTrans" cxnId="{952D7B8E-C1E5-4A63-B36C-0DF9D13EA457}">
      <dgm:prSet/>
      <dgm:spPr/>
      <dgm:t>
        <a:bodyPr/>
        <a:lstStyle/>
        <a:p>
          <a:endParaRPr lang="en-US"/>
        </a:p>
      </dgm:t>
    </dgm:pt>
    <dgm:pt modelId="{E21C2F89-8208-443A-8E6E-A07E61F79E06}" type="sibTrans" cxnId="{952D7B8E-C1E5-4A63-B36C-0DF9D13EA457}">
      <dgm:prSet/>
      <dgm:spPr/>
      <dgm:t>
        <a:bodyPr/>
        <a:lstStyle/>
        <a:p>
          <a:endParaRPr lang="en-US"/>
        </a:p>
      </dgm:t>
    </dgm:pt>
    <dgm:pt modelId="{EBD0DA53-1AA5-4FB0-9FBC-B6694207B86E}">
      <dgm:prSet phldrT="[Text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US" dirty="0"/>
            <a:t>Orb Snail</a:t>
          </a:r>
        </a:p>
      </dgm:t>
    </dgm:pt>
    <dgm:pt modelId="{471D74AD-7724-435D-8852-69EF78D018DE}" type="parTrans" cxnId="{F18F0ABD-2B3F-487B-84B2-B742FE5EDE09}">
      <dgm:prSet/>
      <dgm:spPr/>
      <dgm:t>
        <a:bodyPr/>
        <a:lstStyle/>
        <a:p>
          <a:endParaRPr lang="en-US"/>
        </a:p>
      </dgm:t>
    </dgm:pt>
    <dgm:pt modelId="{192F12C6-F6BD-4836-A6D7-0F05CAC6049B}" type="sibTrans" cxnId="{F18F0ABD-2B3F-487B-84B2-B742FE5EDE09}">
      <dgm:prSet/>
      <dgm:spPr/>
      <dgm:t>
        <a:bodyPr/>
        <a:lstStyle/>
        <a:p>
          <a:endParaRPr lang="en-US"/>
        </a:p>
      </dgm:t>
    </dgm:pt>
    <dgm:pt modelId="{56A30DAF-5525-435E-9100-C49ED1C9C711}">
      <dgm:prSet phldrT="[Text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US" dirty="0"/>
            <a:t>Planarian</a:t>
          </a:r>
        </a:p>
      </dgm:t>
    </dgm:pt>
    <dgm:pt modelId="{29EB2BCF-D3B7-493F-986C-1690474AAEDA}" type="parTrans" cxnId="{D8ABB436-97B5-4029-A5F2-2FFDF7ADAC39}">
      <dgm:prSet/>
      <dgm:spPr/>
      <dgm:t>
        <a:bodyPr/>
        <a:lstStyle/>
        <a:p>
          <a:endParaRPr lang="en-US"/>
        </a:p>
      </dgm:t>
    </dgm:pt>
    <dgm:pt modelId="{B2A11251-5C57-4835-BBBD-47F660CFC1AC}" type="sibTrans" cxnId="{D8ABB436-97B5-4029-A5F2-2FFDF7ADAC39}">
      <dgm:prSet/>
      <dgm:spPr/>
      <dgm:t>
        <a:bodyPr/>
        <a:lstStyle/>
        <a:p>
          <a:endParaRPr lang="en-US"/>
        </a:p>
      </dgm:t>
    </dgm:pt>
    <dgm:pt modelId="{2A6AD6F1-E1C1-42FB-B918-E8BFDCEF7F37}">
      <dgm:prSet phldrT="[Text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US" dirty="0"/>
            <a:t>Blood Midge Larvae</a:t>
          </a:r>
        </a:p>
      </dgm:t>
    </dgm:pt>
    <dgm:pt modelId="{C9D33807-17F7-4746-A844-AB900A918D00}" type="parTrans" cxnId="{495373CD-39FE-4EAA-92E4-1E7205F1135E}">
      <dgm:prSet/>
      <dgm:spPr/>
      <dgm:t>
        <a:bodyPr/>
        <a:lstStyle/>
        <a:p>
          <a:endParaRPr lang="en-US"/>
        </a:p>
      </dgm:t>
    </dgm:pt>
    <dgm:pt modelId="{0351F361-6005-4102-89B0-7F5E964258C8}" type="sibTrans" cxnId="{495373CD-39FE-4EAA-92E4-1E7205F1135E}">
      <dgm:prSet/>
      <dgm:spPr/>
      <dgm:t>
        <a:bodyPr/>
        <a:lstStyle/>
        <a:p>
          <a:endParaRPr lang="en-US"/>
        </a:p>
      </dgm:t>
    </dgm:pt>
    <dgm:pt modelId="{A8F30AFF-2F6B-4689-8EA2-E5C490DF7E04}">
      <dgm:prSet phldrT="[Text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US" dirty="0"/>
            <a:t>Aquatic Worms</a:t>
          </a:r>
        </a:p>
      </dgm:t>
    </dgm:pt>
    <dgm:pt modelId="{70108A21-A8DD-4EBF-87F2-78ADB519FBB2}" type="sibTrans" cxnId="{52A09D1C-A12B-44F4-88FD-943C4E0895E3}">
      <dgm:prSet/>
      <dgm:spPr/>
      <dgm:t>
        <a:bodyPr/>
        <a:lstStyle/>
        <a:p>
          <a:endParaRPr lang="en-US"/>
        </a:p>
      </dgm:t>
    </dgm:pt>
    <dgm:pt modelId="{23CC9F25-624D-4E30-813C-63259608BFC5}" type="parTrans" cxnId="{52A09D1C-A12B-44F4-88FD-943C4E0895E3}">
      <dgm:prSet/>
      <dgm:spPr/>
      <dgm:t>
        <a:bodyPr/>
        <a:lstStyle/>
        <a:p>
          <a:endParaRPr lang="en-US"/>
        </a:p>
      </dgm:t>
    </dgm:pt>
    <dgm:pt modelId="{77938AAD-EB1E-4391-93F1-583EC99CA881}" type="pres">
      <dgm:prSet presAssocID="{A36E3BD7-0357-4DA6-B7E2-8F354B16A301}" presName="Name0" presStyleCnt="0">
        <dgm:presLayoutVars>
          <dgm:dir/>
          <dgm:resizeHandles val="exact"/>
        </dgm:presLayoutVars>
      </dgm:prSet>
      <dgm:spPr/>
    </dgm:pt>
    <dgm:pt modelId="{AB052B37-8DD3-4B6D-8D4C-70FE5E4C700F}" type="pres">
      <dgm:prSet presAssocID="{F6BB335C-35D1-4937-87BC-FA00CCBA1922}" presName="composite" presStyleCnt="0"/>
      <dgm:spPr/>
    </dgm:pt>
    <dgm:pt modelId="{11DCC177-041E-4868-B07E-A874A7261192}" type="pres">
      <dgm:prSet presAssocID="{F6BB335C-35D1-4937-87BC-FA00CCBA1922}" presName="rect1" presStyleLbl="bgImgPlace1" presStyleIdx="0" presStyleCnt="5"/>
      <dgm:spPr>
        <a:blipFill rotWithShape="1">
          <a:blip xmlns:r="http://schemas.openxmlformats.org/officeDocument/2006/relationships" r:embed="rId1"/>
          <a:srcRect/>
          <a:stretch>
            <a:fillRect t="-3000" b="-3000"/>
          </a:stretch>
        </a:blipFill>
      </dgm:spPr>
    </dgm:pt>
    <dgm:pt modelId="{DC52B757-E031-46BB-94C9-5EB0D0EF3C02}" type="pres">
      <dgm:prSet presAssocID="{F6BB335C-35D1-4937-87BC-FA00CCBA1922}" presName="wedgeRectCallout1" presStyleLbl="node1" presStyleIdx="0" presStyleCnt="5">
        <dgm:presLayoutVars>
          <dgm:bulletEnabled val="1"/>
        </dgm:presLayoutVars>
      </dgm:prSet>
      <dgm:spPr/>
    </dgm:pt>
    <dgm:pt modelId="{219ED32C-4E4A-4EC5-88E8-A283BCB5853D}" type="pres">
      <dgm:prSet presAssocID="{E21C2F89-8208-443A-8E6E-A07E61F79E06}" presName="sibTrans" presStyleCnt="0"/>
      <dgm:spPr/>
    </dgm:pt>
    <dgm:pt modelId="{5C7C536B-1D31-4D7A-8BB2-1CDBECA4B6D9}" type="pres">
      <dgm:prSet presAssocID="{56A30DAF-5525-435E-9100-C49ED1C9C711}" presName="composite" presStyleCnt="0"/>
      <dgm:spPr/>
    </dgm:pt>
    <dgm:pt modelId="{A0EEC2D7-8D20-4008-8B16-434813C2B357}" type="pres">
      <dgm:prSet presAssocID="{56A30DAF-5525-435E-9100-C49ED1C9C711}" presName="rect1" presStyleLbl="bgImgPlace1" presStyleIdx="1" presStyleCnt="5"/>
      <dgm:spPr>
        <a:blipFill dpi="0" rotWithShape="1">
          <a:blip xmlns:r="http://schemas.openxmlformats.org/officeDocument/2006/relationships" r:embed="rId2"/>
          <a:srcRect/>
          <a:stretch>
            <a:fillRect l="-93" r="-93"/>
          </a:stretch>
        </a:blipFill>
      </dgm:spPr>
    </dgm:pt>
    <dgm:pt modelId="{874474B6-FF81-4483-8403-8F8CA6EA3D78}" type="pres">
      <dgm:prSet presAssocID="{56A30DAF-5525-435E-9100-C49ED1C9C711}" presName="wedgeRectCallout1" presStyleLbl="node1" presStyleIdx="1" presStyleCnt="5">
        <dgm:presLayoutVars>
          <dgm:bulletEnabled val="1"/>
        </dgm:presLayoutVars>
      </dgm:prSet>
      <dgm:spPr/>
    </dgm:pt>
    <dgm:pt modelId="{BA210CBC-33C5-44C3-929E-C1F5344D3656}" type="pres">
      <dgm:prSet presAssocID="{B2A11251-5C57-4835-BBBD-47F660CFC1AC}" presName="sibTrans" presStyleCnt="0"/>
      <dgm:spPr/>
    </dgm:pt>
    <dgm:pt modelId="{5507561A-9F16-48BA-87D1-F982F2E2FF6A}" type="pres">
      <dgm:prSet presAssocID="{A8F30AFF-2F6B-4689-8EA2-E5C490DF7E04}" presName="composite" presStyleCnt="0"/>
      <dgm:spPr/>
    </dgm:pt>
    <dgm:pt modelId="{3E5A8242-7760-4780-8BCB-35982B7CF2B6}" type="pres">
      <dgm:prSet presAssocID="{A8F30AFF-2F6B-4689-8EA2-E5C490DF7E04}" presName="rect1" presStyleLbl="bgImgPlace1" presStyleIdx="2" presStyleCnt="5"/>
      <dgm:spPr>
        <a:blipFill dpi="0" rotWithShape="1">
          <a:blip xmlns:r="http://schemas.openxmlformats.org/officeDocument/2006/relationships" r:embed="rId3"/>
          <a:srcRect/>
          <a:stretch>
            <a:fillRect l="-93" t="-92" r="-93" b="-92"/>
          </a:stretch>
        </a:blipFill>
      </dgm:spPr>
    </dgm:pt>
    <dgm:pt modelId="{414F373C-30BD-414F-B502-21C43EEB0949}" type="pres">
      <dgm:prSet presAssocID="{A8F30AFF-2F6B-4689-8EA2-E5C490DF7E04}" presName="wedgeRectCallout1" presStyleLbl="node1" presStyleIdx="2" presStyleCnt="5">
        <dgm:presLayoutVars>
          <dgm:bulletEnabled val="1"/>
        </dgm:presLayoutVars>
      </dgm:prSet>
      <dgm:spPr/>
    </dgm:pt>
    <dgm:pt modelId="{CF06A73D-4DAE-478D-A184-D4A9A8B94C0C}" type="pres">
      <dgm:prSet presAssocID="{70108A21-A8DD-4EBF-87F2-78ADB519FBB2}" presName="sibTrans" presStyleCnt="0"/>
      <dgm:spPr/>
    </dgm:pt>
    <dgm:pt modelId="{17C2AD54-B1BC-4AA1-B6FA-91758571269F}" type="pres">
      <dgm:prSet presAssocID="{2A6AD6F1-E1C1-42FB-B918-E8BFDCEF7F37}" presName="composite" presStyleCnt="0"/>
      <dgm:spPr/>
    </dgm:pt>
    <dgm:pt modelId="{B613BA0B-D9DF-4669-BEFD-06FB0CD6325A}" type="pres">
      <dgm:prSet presAssocID="{2A6AD6F1-E1C1-42FB-B918-E8BFDCEF7F37}" presName="rect1" presStyleLbl="bgImgPlace1" presStyleIdx="3" presStyleCnt="5"/>
      <dgm:spPr>
        <a:blipFill rotWithShape="1">
          <a:blip xmlns:r="http://schemas.openxmlformats.org/officeDocument/2006/relationships" r:embed="rId4"/>
          <a:srcRect/>
          <a:stretch>
            <a:fillRect/>
          </a:stretch>
        </a:blipFill>
      </dgm:spPr>
    </dgm:pt>
    <dgm:pt modelId="{7A8D9B93-3D9B-4E38-BEAF-86F5732A25EA}" type="pres">
      <dgm:prSet presAssocID="{2A6AD6F1-E1C1-42FB-B918-E8BFDCEF7F37}" presName="wedgeRectCallout1" presStyleLbl="node1" presStyleIdx="3" presStyleCnt="5">
        <dgm:presLayoutVars>
          <dgm:bulletEnabled val="1"/>
        </dgm:presLayoutVars>
      </dgm:prSet>
      <dgm:spPr/>
    </dgm:pt>
    <dgm:pt modelId="{3C82497B-DA90-4EE9-9F1B-7AA40C554E5C}" type="pres">
      <dgm:prSet presAssocID="{0351F361-6005-4102-89B0-7F5E964258C8}" presName="sibTrans" presStyleCnt="0"/>
      <dgm:spPr/>
    </dgm:pt>
    <dgm:pt modelId="{69AFB858-3C05-4791-AE62-6CDC042101D0}" type="pres">
      <dgm:prSet presAssocID="{EBD0DA53-1AA5-4FB0-9FBC-B6694207B86E}" presName="composite" presStyleCnt="0"/>
      <dgm:spPr/>
    </dgm:pt>
    <dgm:pt modelId="{464C9475-4168-4D0B-9277-7398D94C2C80}" type="pres">
      <dgm:prSet presAssocID="{EBD0DA53-1AA5-4FB0-9FBC-B6694207B86E}" presName="rect1" presStyleLbl="bgImgPlace1" presStyleIdx="4" presStyleCnt="5"/>
      <dgm:spPr>
        <a:blipFill rotWithShape="1">
          <a:blip xmlns:r="http://schemas.openxmlformats.org/officeDocument/2006/relationships" r:embed="rId5"/>
          <a:srcRect/>
          <a:stretch>
            <a:fillRect t="-4000" b="-4000"/>
          </a:stretch>
        </a:blipFill>
      </dgm:spPr>
    </dgm:pt>
    <dgm:pt modelId="{73CC150A-AE13-490E-AB78-DB9AA9D5BA60}" type="pres">
      <dgm:prSet presAssocID="{EBD0DA53-1AA5-4FB0-9FBC-B6694207B86E}" presName="wedgeRectCallout1" presStyleLbl="node1" presStyleIdx="4" presStyleCnt="5">
        <dgm:presLayoutVars>
          <dgm:bulletEnabled val="1"/>
        </dgm:presLayoutVars>
      </dgm:prSet>
      <dgm:spPr/>
    </dgm:pt>
  </dgm:ptLst>
  <dgm:cxnLst>
    <dgm:cxn modelId="{52A09D1C-A12B-44F4-88FD-943C4E0895E3}" srcId="{A36E3BD7-0357-4DA6-B7E2-8F354B16A301}" destId="{A8F30AFF-2F6B-4689-8EA2-E5C490DF7E04}" srcOrd="2" destOrd="0" parTransId="{23CC9F25-624D-4E30-813C-63259608BFC5}" sibTransId="{70108A21-A8DD-4EBF-87F2-78ADB519FBB2}"/>
    <dgm:cxn modelId="{D8ABB436-97B5-4029-A5F2-2FFDF7ADAC39}" srcId="{A36E3BD7-0357-4DA6-B7E2-8F354B16A301}" destId="{56A30DAF-5525-435E-9100-C49ED1C9C711}" srcOrd="1" destOrd="0" parTransId="{29EB2BCF-D3B7-493F-986C-1690474AAEDA}" sibTransId="{B2A11251-5C57-4835-BBBD-47F660CFC1AC}"/>
    <dgm:cxn modelId="{742F4571-2C19-4483-B1C4-162C3C1FAB7A}" type="presOf" srcId="{EBD0DA53-1AA5-4FB0-9FBC-B6694207B86E}" destId="{73CC150A-AE13-490E-AB78-DB9AA9D5BA60}" srcOrd="0" destOrd="0" presId="urn:microsoft.com/office/officeart/2008/layout/BendingPictureCaptionList"/>
    <dgm:cxn modelId="{E6CC7F7C-D746-4A47-BBE6-3BA1F56B81F7}" type="presOf" srcId="{2A6AD6F1-E1C1-42FB-B918-E8BFDCEF7F37}" destId="{7A8D9B93-3D9B-4E38-BEAF-86F5732A25EA}" srcOrd="0" destOrd="0" presId="urn:microsoft.com/office/officeart/2008/layout/BendingPictureCaptionList"/>
    <dgm:cxn modelId="{0C031D7D-8965-459B-BF19-A4F7D3158412}" type="presOf" srcId="{A36E3BD7-0357-4DA6-B7E2-8F354B16A301}" destId="{77938AAD-EB1E-4391-93F1-583EC99CA881}" srcOrd="0" destOrd="0" presId="urn:microsoft.com/office/officeart/2008/layout/BendingPictureCaptionList"/>
    <dgm:cxn modelId="{D58E8481-2C7E-4166-8CBF-36F0E8D2DD66}" type="presOf" srcId="{F6BB335C-35D1-4937-87BC-FA00CCBA1922}" destId="{DC52B757-E031-46BB-94C9-5EB0D0EF3C02}" srcOrd="0" destOrd="0" presId="urn:microsoft.com/office/officeart/2008/layout/BendingPictureCaptionList"/>
    <dgm:cxn modelId="{952D7B8E-C1E5-4A63-B36C-0DF9D13EA457}" srcId="{A36E3BD7-0357-4DA6-B7E2-8F354B16A301}" destId="{F6BB335C-35D1-4937-87BC-FA00CCBA1922}" srcOrd="0" destOrd="0" parTransId="{17505FC3-0635-44B7-A7E7-5CF3C356F720}" sibTransId="{E21C2F89-8208-443A-8E6E-A07E61F79E06}"/>
    <dgm:cxn modelId="{F18F0ABD-2B3F-487B-84B2-B742FE5EDE09}" srcId="{A36E3BD7-0357-4DA6-B7E2-8F354B16A301}" destId="{EBD0DA53-1AA5-4FB0-9FBC-B6694207B86E}" srcOrd="4" destOrd="0" parTransId="{471D74AD-7724-435D-8852-69EF78D018DE}" sibTransId="{192F12C6-F6BD-4836-A6D7-0F05CAC6049B}"/>
    <dgm:cxn modelId="{E60ADAC9-559A-4DE6-B852-4FABEC77678D}" type="presOf" srcId="{56A30DAF-5525-435E-9100-C49ED1C9C711}" destId="{874474B6-FF81-4483-8403-8F8CA6EA3D78}" srcOrd="0" destOrd="0" presId="urn:microsoft.com/office/officeart/2008/layout/BendingPictureCaptionList"/>
    <dgm:cxn modelId="{495373CD-39FE-4EAA-92E4-1E7205F1135E}" srcId="{A36E3BD7-0357-4DA6-B7E2-8F354B16A301}" destId="{2A6AD6F1-E1C1-42FB-B918-E8BFDCEF7F37}" srcOrd="3" destOrd="0" parTransId="{C9D33807-17F7-4746-A844-AB900A918D00}" sibTransId="{0351F361-6005-4102-89B0-7F5E964258C8}"/>
    <dgm:cxn modelId="{0F2868EB-9BD4-46A5-8157-41CE7E32DE1F}" type="presOf" srcId="{A8F30AFF-2F6B-4689-8EA2-E5C490DF7E04}" destId="{414F373C-30BD-414F-B502-21C43EEB0949}" srcOrd="0" destOrd="0" presId="urn:microsoft.com/office/officeart/2008/layout/BendingPictureCaptionList"/>
    <dgm:cxn modelId="{18081F57-8A9D-4313-91F2-1E204338D45A}" type="presParOf" srcId="{77938AAD-EB1E-4391-93F1-583EC99CA881}" destId="{AB052B37-8DD3-4B6D-8D4C-70FE5E4C700F}" srcOrd="0" destOrd="0" presId="urn:microsoft.com/office/officeart/2008/layout/BendingPictureCaptionList"/>
    <dgm:cxn modelId="{A9D383AD-42DB-482B-B617-92EC23339D69}" type="presParOf" srcId="{AB052B37-8DD3-4B6D-8D4C-70FE5E4C700F}" destId="{11DCC177-041E-4868-B07E-A874A7261192}" srcOrd="0" destOrd="0" presId="urn:microsoft.com/office/officeart/2008/layout/BendingPictureCaptionList"/>
    <dgm:cxn modelId="{94FC430E-B47F-4A4A-ACEE-8DF2C4323D83}" type="presParOf" srcId="{AB052B37-8DD3-4B6D-8D4C-70FE5E4C700F}" destId="{DC52B757-E031-46BB-94C9-5EB0D0EF3C02}" srcOrd="1" destOrd="0" presId="urn:microsoft.com/office/officeart/2008/layout/BendingPictureCaptionList"/>
    <dgm:cxn modelId="{32B0EEA4-A250-4F1F-A4A4-02273253CFBD}" type="presParOf" srcId="{77938AAD-EB1E-4391-93F1-583EC99CA881}" destId="{219ED32C-4E4A-4EC5-88E8-A283BCB5853D}" srcOrd="1" destOrd="0" presId="urn:microsoft.com/office/officeart/2008/layout/BendingPictureCaptionList"/>
    <dgm:cxn modelId="{ECC076DD-14C0-4102-8099-698E4B7F7EAA}" type="presParOf" srcId="{77938AAD-EB1E-4391-93F1-583EC99CA881}" destId="{5C7C536B-1D31-4D7A-8BB2-1CDBECA4B6D9}" srcOrd="2" destOrd="0" presId="urn:microsoft.com/office/officeart/2008/layout/BendingPictureCaptionList"/>
    <dgm:cxn modelId="{BDC5395C-3F95-4740-A204-2834D825BAF8}" type="presParOf" srcId="{5C7C536B-1D31-4D7A-8BB2-1CDBECA4B6D9}" destId="{A0EEC2D7-8D20-4008-8B16-434813C2B357}" srcOrd="0" destOrd="0" presId="urn:microsoft.com/office/officeart/2008/layout/BendingPictureCaptionList"/>
    <dgm:cxn modelId="{B0F9C40F-FC4D-4504-A6BB-648664F52578}" type="presParOf" srcId="{5C7C536B-1D31-4D7A-8BB2-1CDBECA4B6D9}" destId="{874474B6-FF81-4483-8403-8F8CA6EA3D78}" srcOrd="1" destOrd="0" presId="urn:microsoft.com/office/officeart/2008/layout/BendingPictureCaptionList"/>
    <dgm:cxn modelId="{DC0B0802-08A6-4F49-A72D-F84625094CA9}" type="presParOf" srcId="{77938AAD-EB1E-4391-93F1-583EC99CA881}" destId="{BA210CBC-33C5-44C3-929E-C1F5344D3656}" srcOrd="3" destOrd="0" presId="urn:microsoft.com/office/officeart/2008/layout/BendingPictureCaptionList"/>
    <dgm:cxn modelId="{FF9792F7-6DFA-4724-8576-295557C9D26A}" type="presParOf" srcId="{77938AAD-EB1E-4391-93F1-583EC99CA881}" destId="{5507561A-9F16-48BA-87D1-F982F2E2FF6A}" srcOrd="4" destOrd="0" presId="urn:microsoft.com/office/officeart/2008/layout/BendingPictureCaptionList"/>
    <dgm:cxn modelId="{EE7032F9-3107-4B3B-80D5-6A3283688ECA}" type="presParOf" srcId="{5507561A-9F16-48BA-87D1-F982F2E2FF6A}" destId="{3E5A8242-7760-4780-8BCB-35982B7CF2B6}" srcOrd="0" destOrd="0" presId="urn:microsoft.com/office/officeart/2008/layout/BendingPictureCaptionList"/>
    <dgm:cxn modelId="{D75C8364-CC71-4B87-A7C5-87E73BA8D53B}" type="presParOf" srcId="{5507561A-9F16-48BA-87D1-F982F2E2FF6A}" destId="{414F373C-30BD-414F-B502-21C43EEB0949}" srcOrd="1" destOrd="0" presId="urn:microsoft.com/office/officeart/2008/layout/BendingPictureCaptionList"/>
    <dgm:cxn modelId="{BD702323-830B-45B6-B6B7-33C35C901AD3}" type="presParOf" srcId="{77938AAD-EB1E-4391-93F1-583EC99CA881}" destId="{CF06A73D-4DAE-478D-A184-D4A9A8B94C0C}" srcOrd="5" destOrd="0" presId="urn:microsoft.com/office/officeart/2008/layout/BendingPictureCaptionList"/>
    <dgm:cxn modelId="{E2795F45-B6F9-4DAE-BD92-EF7A9DD4894E}" type="presParOf" srcId="{77938AAD-EB1E-4391-93F1-583EC99CA881}" destId="{17C2AD54-B1BC-4AA1-B6FA-91758571269F}" srcOrd="6" destOrd="0" presId="urn:microsoft.com/office/officeart/2008/layout/BendingPictureCaptionList"/>
    <dgm:cxn modelId="{D7CCEA9B-90D9-46E1-8BC3-CFDC7BDAB568}" type="presParOf" srcId="{17C2AD54-B1BC-4AA1-B6FA-91758571269F}" destId="{B613BA0B-D9DF-4669-BEFD-06FB0CD6325A}" srcOrd="0" destOrd="0" presId="urn:microsoft.com/office/officeart/2008/layout/BendingPictureCaptionList"/>
    <dgm:cxn modelId="{37C124E6-F08A-43C2-9997-8B0F2720C8BC}" type="presParOf" srcId="{17C2AD54-B1BC-4AA1-B6FA-91758571269F}" destId="{7A8D9B93-3D9B-4E38-BEAF-86F5732A25EA}" srcOrd="1" destOrd="0" presId="urn:microsoft.com/office/officeart/2008/layout/BendingPictureCaptionList"/>
    <dgm:cxn modelId="{462459A7-A1ED-4745-948C-4BE1AF4227CD}" type="presParOf" srcId="{77938AAD-EB1E-4391-93F1-583EC99CA881}" destId="{3C82497B-DA90-4EE9-9F1B-7AA40C554E5C}" srcOrd="7" destOrd="0" presId="urn:microsoft.com/office/officeart/2008/layout/BendingPictureCaptionList"/>
    <dgm:cxn modelId="{3E30F8E6-68CB-4963-A7D5-B1477A68A76C}" type="presParOf" srcId="{77938AAD-EB1E-4391-93F1-583EC99CA881}" destId="{69AFB858-3C05-4791-AE62-6CDC042101D0}" srcOrd="8" destOrd="0" presId="urn:microsoft.com/office/officeart/2008/layout/BendingPictureCaptionList"/>
    <dgm:cxn modelId="{A8C1DA2D-411F-4F88-A043-2F35AF1B5B50}" type="presParOf" srcId="{69AFB858-3C05-4791-AE62-6CDC042101D0}" destId="{464C9475-4168-4D0B-9277-7398D94C2C80}" srcOrd="0" destOrd="0" presId="urn:microsoft.com/office/officeart/2008/layout/BendingPictureCaptionList"/>
    <dgm:cxn modelId="{1F245D11-BD19-43AA-BACA-4F696B3F55EF}" type="presParOf" srcId="{69AFB858-3C05-4791-AE62-6CDC042101D0}" destId="{73CC150A-AE13-490E-AB78-DB9AA9D5BA60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5D00F56-3B84-437D-A0E7-493145ADA9B0}" type="doc">
      <dgm:prSet loTypeId="urn:microsoft.com/office/officeart/2008/layout/BendingPictureCaption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1A050ED-2413-49CE-85F9-29591322B450}">
      <dgm:prSet phldrT="[Text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US" dirty="0"/>
            <a:t>Stoneflies Larvae </a:t>
          </a:r>
        </a:p>
      </dgm:t>
    </dgm:pt>
    <dgm:pt modelId="{594343F2-D2FE-4B9B-9A8B-02DB02ABF5DA}" type="parTrans" cxnId="{725939D5-4A14-4300-A991-00452AF0086A}">
      <dgm:prSet/>
      <dgm:spPr/>
      <dgm:t>
        <a:bodyPr/>
        <a:lstStyle/>
        <a:p>
          <a:endParaRPr lang="en-US"/>
        </a:p>
      </dgm:t>
    </dgm:pt>
    <dgm:pt modelId="{183DB187-7CB9-4B2F-990B-DC70B4512461}" type="sibTrans" cxnId="{725939D5-4A14-4300-A991-00452AF0086A}">
      <dgm:prSet/>
      <dgm:spPr/>
      <dgm:t>
        <a:bodyPr/>
        <a:lstStyle/>
        <a:p>
          <a:endParaRPr lang="en-US"/>
        </a:p>
      </dgm:t>
    </dgm:pt>
    <dgm:pt modelId="{9B42BFFE-A166-4853-B182-B26B535072A2}">
      <dgm:prSet phldrT="[Text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US" dirty="0"/>
            <a:t>Caddisflies Larvae</a:t>
          </a:r>
        </a:p>
      </dgm:t>
    </dgm:pt>
    <dgm:pt modelId="{D1A8D612-E414-4D2D-AA04-B43590A75CB1}" type="parTrans" cxnId="{198D95F5-8858-4F5F-AC6B-A2780CAE5525}">
      <dgm:prSet/>
      <dgm:spPr/>
      <dgm:t>
        <a:bodyPr/>
        <a:lstStyle/>
        <a:p>
          <a:endParaRPr lang="en-US"/>
        </a:p>
      </dgm:t>
    </dgm:pt>
    <dgm:pt modelId="{04DDD423-D235-400F-8652-CF4D5B1C3768}" type="sibTrans" cxnId="{198D95F5-8858-4F5F-AC6B-A2780CAE5525}">
      <dgm:prSet/>
      <dgm:spPr/>
      <dgm:t>
        <a:bodyPr/>
        <a:lstStyle/>
        <a:p>
          <a:endParaRPr lang="en-US"/>
        </a:p>
      </dgm:t>
    </dgm:pt>
    <dgm:pt modelId="{5787B67D-B5D0-4E54-9DA7-0A395378D508}">
      <dgm:prSet phldrT="[Text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US" dirty="0"/>
            <a:t>Mayflies Larvae</a:t>
          </a:r>
        </a:p>
      </dgm:t>
    </dgm:pt>
    <dgm:pt modelId="{1ADB2340-652D-449D-AC82-3D1360AF103A}" type="parTrans" cxnId="{62752303-3C85-4B66-AF1F-6971EC6D10BD}">
      <dgm:prSet/>
      <dgm:spPr/>
      <dgm:t>
        <a:bodyPr/>
        <a:lstStyle/>
        <a:p>
          <a:endParaRPr lang="en-US"/>
        </a:p>
      </dgm:t>
    </dgm:pt>
    <dgm:pt modelId="{45E84718-7C00-4298-A2A2-1F6D01A2D2A4}" type="sibTrans" cxnId="{62752303-3C85-4B66-AF1F-6971EC6D10BD}">
      <dgm:prSet/>
      <dgm:spPr/>
      <dgm:t>
        <a:bodyPr/>
        <a:lstStyle/>
        <a:p>
          <a:endParaRPr lang="en-US"/>
        </a:p>
      </dgm:t>
    </dgm:pt>
    <dgm:pt modelId="{18924940-B375-4A3B-9F80-FDB724C6769E}" type="pres">
      <dgm:prSet presAssocID="{A5D00F56-3B84-437D-A0E7-493145ADA9B0}" presName="Name0" presStyleCnt="0">
        <dgm:presLayoutVars>
          <dgm:dir/>
          <dgm:resizeHandles val="exact"/>
        </dgm:presLayoutVars>
      </dgm:prSet>
      <dgm:spPr/>
    </dgm:pt>
    <dgm:pt modelId="{3B377739-FDDC-4026-BBDF-4581826C23A4}" type="pres">
      <dgm:prSet presAssocID="{B1A050ED-2413-49CE-85F9-29591322B450}" presName="composite" presStyleCnt="0"/>
      <dgm:spPr/>
    </dgm:pt>
    <dgm:pt modelId="{E42D0B23-60EF-4736-8DF7-FC19EDEB3915}" type="pres">
      <dgm:prSet presAssocID="{B1A050ED-2413-49CE-85F9-29591322B450}" presName="rect1" presStyleLbl="bgImgPlace1" presStyleIdx="0" presStyleCnt="3" custLinFactNeighborX="218" custLinFactNeighborY="183"/>
      <dgm:spPr>
        <a:blipFill rotWithShape="1">
          <a:blip xmlns:r="http://schemas.openxmlformats.org/officeDocument/2006/relationships" r:embed="rId1"/>
          <a:srcRect/>
          <a:stretch>
            <a:fillRect l="-12000" r="-12000"/>
          </a:stretch>
        </a:blipFill>
      </dgm:spPr>
    </dgm:pt>
    <dgm:pt modelId="{0D35A9D1-F440-4886-BE4F-4B3A3295CA35}" type="pres">
      <dgm:prSet presAssocID="{B1A050ED-2413-49CE-85F9-29591322B450}" presName="wedgeRectCallout1" presStyleLbl="node1" presStyleIdx="0" presStyleCnt="3">
        <dgm:presLayoutVars>
          <dgm:bulletEnabled val="1"/>
        </dgm:presLayoutVars>
      </dgm:prSet>
      <dgm:spPr/>
    </dgm:pt>
    <dgm:pt modelId="{C91F10E0-232B-4C36-94EB-1FEB34BB2376}" type="pres">
      <dgm:prSet presAssocID="{183DB187-7CB9-4B2F-990B-DC70B4512461}" presName="sibTrans" presStyleCnt="0"/>
      <dgm:spPr/>
    </dgm:pt>
    <dgm:pt modelId="{00A427B4-20CA-46EA-B95E-BB970A9816EB}" type="pres">
      <dgm:prSet presAssocID="{9B42BFFE-A166-4853-B182-B26B535072A2}" presName="composite" presStyleCnt="0"/>
      <dgm:spPr/>
    </dgm:pt>
    <dgm:pt modelId="{C92D1245-5FA8-4BDB-8512-6799EF61B93E}" type="pres">
      <dgm:prSet presAssocID="{9B42BFFE-A166-4853-B182-B26B535072A2}" presName="rect1" presStyleLbl="bgImgPlace1" presStyleIdx="1" presStyleCnt="3"/>
      <dgm:spPr>
        <a:blipFill rotWithShape="1">
          <a:blip xmlns:r="http://schemas.openxmlformats.org/officeDocument/2006/relationships" r:embed="rId2"/>
          <a:srcRect/>
          <a:stretch>
            <a:fillRect l="-10000" r="-10000"/>
          </a:stretch>
        </a:blipFill>
      </dgm:spPr>
    </dgm:pt>
    <dgm:pt modelId="{99628DA0-8805-4732-8DF6-E63DE61A2E69}" type="pres">
      <dgm:prSet presAssocID="{9B42BFFE-A166-4853-B182-B26B535072A2}" presName="wedgeRectCallout1" presStyleLbl="node1" presStyleIdx="1" presStyleCnt="3">
        <dgm:presLayoutVars>
          <dgm:bulletEnabled val="1"/>
        </dgm:presLayoutVars>
      </dgm:prSet>
      <dgm:spPr/>
    </dgm:pt>
    <dgm:pt modelId="{E230D10E-C2FE-413B-A3D9-B9A732B77F7D}" type="pres">
      <dgm:prSet presAssocID="{04DDD423-D235-400F-8652-CF4D5B1C3768}" presName="sibTrans" presStyleCnt="0"/>
      <dgm:spPr/>
    </dgm:pt>
    <dgm:pt modelId="{511DEF21-B698-4695-88F3-F390379FA911}" type="pres">
      <dgm:prSet presAssocID="{5787B67D-B5D0-4E54-9DA7-0A395378D508}" presName="composite" presStyleCnt="0"/>
      <dgm:spPr/>
    </dgm:pt>
    <dgm:pt modelId="{0EE667F3-EB43-4F73-B725-3D1F41026E69}" type="pres">
      <dgm:prSet presAssocID="{5787B67D-B5D0-4E54-9DA7-0A395378D508}" presName="rect1" presStyleLbl="bgImgPlace1" presStyleIdx="2" presStyleCnt="3" custScaleX="98240" custScaleY="100800"/>
      <dgm:spPr>
        <a:blipFill dpi="0" rotWithShape="1">
          <a:blip xmlns:r="http://schemas.openxmlformats.org/officeDocument/2006/relationships" r:embed="rId3"/>
          <a:srcRect/>
          <a:stretch>
            <a:fillRect t="-7387" b="-7387"/>
          </a:stretch>
        </a:blipFill>
      </dgm:spPr>
    </dgm:pt>
    <dgm:pt modelId="{826CEC5E-374E-46F0-929E-BA661DDEAC36}" type="pres">
      <dgm:prSet presAssocID="{5787B67D-B5D0-4E54-9DA7-0A395378D508}" presName="wedgeRectCallout1" presStyleLbl="node1" presStyleIdx="2" presStyleCnt="3" custLinFactNeighborX="736" custLinFactNeighborY="28694">
        <dgm:presLayoutVars>
          <dgm:bulletEnabled val="1"/>
        </dgm:presLayoutVars>
      </dgm:prSet>
      <dgm:spPr/>
    </dgm:pt>
  </dgm:ptLst>
  <dgm:cxnLst>
    <dgm:cxn modelId="{62752303-3C85-4B66-AF1F-6971EC6D10BD}" srcId="{A5D00F56-3B84-437D-A0E7-493145ADA9B0}" destId="{5787B67D-B5D0-4E54-9DA7-0A395378D508}" srcOrd="2" destOrd="0" parTransId="{1ADB2340-652D-449D-AC82-3D1360AF103A}" sibTransId="{45E84718-7C00-4298-A2A2-1F6D01A2D2A4}"/>
    <dgm:cxn modelId="{94259908-80EB-46C6-B5EF-0DA408BEDFA0}" type="presOf" srcId="{A5D00F56-3B84-437D-A0E7-493145ADA9B0}" destId="{18924940-B375-4A3B-9F80-FDB724C6769E}" srcOrd="0" destOrd="0" presId="urn:microsoft.com/office/officeart/2008/layout/BendingPictureCaptionList"/>
    <dgm:cxn modelId="{F70B8115-30E7-494A-9C4F-52BC36E7B16E}" type="presOf" srcId="{5787B67D-B5D0-4E54-9DA7-0A395378D508}" destId="{826CEC5E-374E-46F0-929E-BA661DDEAC36}" srcOrd="0" destOrd="0" presId="urn:microsoft.com/office/officeart/2008/layout/BendingPictureCaptionList"/>
    <dgm:cxn modelId="{C8802898-296E-4DE3-80C0-3F323D9214A7}" type="presOf" srcId="{B1A050ED-2413-49CE-85F9-29591322B450}" destId="{0D35A9D1-F440-4886-BE4F-4B3A3295CA35}" srcOrd="0" destOrd="0" presId="urn:microsoft.com/office/officeart/2008/layout/BendingPictureCaptionList"/>
    <dgm:cxn modelId="{725939D5-4A14-4300-A991-00452AF0086A}" srcId="{A5D00F56-3B84-437D-A0E7-493145ADA9B0}" destId="{B1A050ED-2413-49CE-85F9-29591322B450}" srcOrd="0" destOrd="0" parTransId="{594343F2-D2FE-4B9B-9A8B-02DB02ABF5DA}" sibTransId="{183DB187-7CB9-4B2F-990B-DC70B4512461}"/>
    <dgm:cxn modelId="{C4F1B5E4-52C6-4D4F-9E84-CA2AD747F746}" type="presOf" srcId="{9B42BFFE-A166-4853-B182-B26B535072A2}" destId="{99628DA0-8805-4732-8DF6-E63DE61A2E69}" srcOrd="0" destOrd="0" presId="urn:microsoft.com/office/officeart/2008/layout/BendingPictureCaptionList"/>
    <dgm:cxn modelId="{198D95F5-8858-4F5F-AC6B-A2780CAE5525}" srcId="{A5D00F56-3B84-437D-A0E7-493145ADA9B0}" destId="{9B42BFFE-A166-4853-B182-B26B535072A2}" srcOrd="1" destOrd="0" parTransId="{D1A8D612-E414-4D2D-AA04-B43590A75CB1}" sibTransId="{04DDD423-D235-400F-8652-CF4D5B1C3768}"/>
    <dgm:cxn modelId="{9D19D680-553A-4892-B256-D05CA3065CC0}" type="presParOf" srcId="{18924940-B375-4A3B-9F80-FDB724C6769E}" destId="{3B377739-FDDC-4026-BBDF-4581826C23A4}" srcOrd="0" destOrd="0" presId="urn:microsoft.com/office/officeart/2008/layout/BendingPictureCaptionList"/>
    <dgm:cxn modelId="{80BDBAA0-A62D-43E7-B002-8BC22D50BC8B}" type="presParOf" srcId="{3B377739-FDDC-4026-BBDF-4581826C23A4}" destId="{E42D0B23-60EF-4736-8DF7-FC19EDEB3915}" srcOrd="0" destOrd="0" presId="urn:microsoft.com/office/officeart/2008/layout/BendingPictureCaptionList"/>
    <dgm:cxn modelId="{B77D29DD-F3EA-44AB-B91A-F65D1E54DDA0}" type="presParOf" srcId="{3B377739-FDDC-4026-BBDF-4581826C23A4}" destId="{0D35A9D1-F440-4886-BE4F-4B3A3295CA35}" srcOrd="1" destOrd="0" presId="urn:microsoft.com/office/officeart/2008/layout/BendingPictureCaptionList"/>
    <dgm:cxn modelId="{4D80204A-CFCA-42EB-B933-C13419C1F790}" type="presParOf" srcId="{18924940-B375-4A3B-9F80-FDB724C6769E}" destId="{C91F10E0-232B-4C36-94EB-1FEB34BB2376}" srcOrd="1" destOrd="0" presId="urn:microsoft.com/office/officeart/2008/layout/BendingPictureCaptionList"/>
    <dgm:cxn modelId="{41AB9FC7-1122-47B5-BB78-B23C4500F6DA}" type="presParOf" srcId="{18924940-B375-4A3B-9F80-FDB724C6769E}" destId="{00A427B4-20CA-46EA-B95E-BB970A9816EB}" srcOrd="2" destOrd="0" presId="urn:microsoft.com/office/officeart/2008/layout/BendingPictureCaptionList"/>
    <dgm:cxn modelId="{9A13A9F5-3874-454F-9A95-07A824CC91BD}" type="presParOf" srcId="{00A427B4-20CA-46EA-B95E-BB970A9816EB}" destId="{C92D1245-5FA8-4BDB-8512-6799EF61B93E}" srcOrd="0" destOrd="0" presId="urn:microsoft.com/office/officeart/2008/layout/BendingPictureCaptionList"/>
    <dgm:cxn modelId="{929CB2AE-5282-425C-978A-4CD9D1664223}" type="presParOf" srcId="{00A427B4-20CA-46EA-B95E-BB970A9816EB}" destId="{99628DA0-8805-4732-8DF6-E63DE61A2E69}" srcOrd="1" destOrd="0" presId="urn:microsoft.com/office/officeart/2008/layout/BendingPictureCaptionList"/>
    <dgm:cxn modelId="{9FF58F54-151A-4A14-B3A6-5F0E295681EA}" type="presParOf" srcId="{18924940-B375-4A3B-9F80-FDB724C6769E}" destId="{E230D10E-C2FE-413B-A3D9-B9A732B77F7D}" srcOrd="3" destOrd="0" presId="urn:microsoft.com/office/officeart/2008/layout/BendingPictureCaptionList"/>
    <dgm:cxn modelId="{50E7B95A-0966-4093-8FAF-C394D1DF19E8}" type="presParOf" srcId="{18924940-B375-4A3B-9F80-FDB724C6769E}" destId="{511DEF21-B698-4695-88F3-F390379FA911}" srcOrd="4" destOrd="0" presId="urn:microsoft.com/office/officeart/2008/layout/BendingPictureCaptionList"/>
    <dgm:cxn modelId="{2165D2DD-BA23-4BE3-8D92-7A694F4DD8F1}" type="presParOf" srcId="{511DEF21-B698-4695-88F3-F390379FA911}" destId="{0EE667F3-EB43-4F73-B725-3D1F41026E69}" srcOrd="0" destOrd="0" presId="urn:microsoft.com/office/officeart/2008/layout/BendingPictureCaptionList"/>
    <dgm:cxn modelId="{E467B5DC-525C-46F2-8CF1-E3622C9A800A}" type="presParOf" srcId="{511DEF21-B698-4695-88F3-F390379FA911}" destId="{826CEC5E-374E-46F0-929E-BA661DDEAC36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5E3B50E-4A51-4A70-9278-31D9E27DD920}" type="doc">
      <dgm:prSet loTypeId="urn:microsoft.com/office/officeart/2008/layout/BendingPictureCaption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87E1108-E721-4420-AB14-862890C60A8D}">
      <dgm:prSet phldrT="[Text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US" dirty="0"/>
            <a:t>Cranefly Larva</a:t>
          </a:r>
        </a:p>
      </dgm:t>
    </dgm:pt>
    <dgm:pt modelId="{38109DD4-B906-4895-8B93-8997AFA94C58}" type="parTrans" cxnId="{B043ACEF-0C27-4C9E-B3E9-250F74AF63F5}">
      <dgm:prSet/>
      <dgm:spPr/>
      <dgm:t>
        <a:bodyPr/>
        <a:lstStyle/>
        <a:p>
          <a:endParaRPr lang="en-US"/>
        </a:p>
      </dgm:t>
    </dgm:pt>
    <dgm:pt modelId="{F3663587-65DA-4BB9-AAA2-C7F5908594C5}" type="sibTrans" cxnId="{B043ACEF-0C27-4C9E-B3E9-250F74AF63F5}">
      <dgm:prSet/>
      <dgm:spPr/>
      <dgm:t>
        <a:bodyPr/>
        <a:lstStyle/>
        <a:p>
          <a:endParaRPr lang="en-US"/>
        </a:p>
      </dgm:t>
    </dgm:pt>
    <dgm:pt modelId="{E4A253EF-D85E-4E5A-9250-AA4585725031}">
      <dgm:prSet phldrT="[Text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US" dirty="0"/>
            <a:t>Scuds</a:t>
          </a:r>
        </a:p>
      </dgm:t>
    </dgm:pt>
    <dgm:pt modelId="{E91CCAF1-1D99-49F2-97AE-DFD54FC9E121}" type="parTrans" cxnId="{648DFB52-B25E-444E-BAF8-ADF01CD807E9}">
      <dgm:prSet/>
      <dgm:spPr/>
      <dgm:t>
        <a:bodyPr/>
        <a:lstStyle/>
        <a:p>
          <a:endParaRPr lang="en-US"/>
        </a:p>
      </dgm:t>
    </dgm:pt>
    <dgm:pt modelId="{1BD1021B-9BF0-44EE-AFA5-DC2C9D228AA1}" type="sibTrans" cxnId="{648DFB52-B25E-444E-BAF8-ADF01CD807E9}">
      <dgm:prSet/>
      <dgm:spPr/>
      <dgm:t>
        <a:bodyPr/>
        <a:lstStyle/>
        <a:p>
          <a:endParaRPr lang="en-US"/>
        </a:p>
      </dgm:t>
    </dgm:pt>
    <dgm:pt modelId="{6C8B3EED-45EE-4E31-8439-C450DF5CB063}">
      <dgm:prSet phldrT="[Text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US" dirty="0"/>
            <a:t>Damselfly Larva</a:t>
          </a:r>
        </a:p>
      </dgm:t>
    </dgm:pt>
    <dgm:pt modelId="{3A2E64D5-E179-483D-883E-22049F0C6B93}" type="parTrans" cxnId="{A9DF9AFB-5623-4D1D-B09F-3CCBAB5A3540}">
      <dgm:prSet/>
      <dgm:spPr/>
      <dgm:t>
        <a:bodyPr/>
        <a:lstStyle/>
        <a:p>
          <a:endParaRPr lang="en-US"/>
        </a:p>
      </dgm:t>
    </dgm:pt>
    <dgm:pt modelId="{354D1777-2DDE-4D72-AC67-F94DF367267D}" type="sibTrans" cxnId="{A9DF9AFB-5623-4D1D-B09F-3CCBAB5A3540}">
      <dgm:prSet/>
      <dgm:spPr/>
      <dgm:t>
        <a:bodyPr/>
        <a:lstStyle/>
        <a:p>
          <a:endParaRPr lang="en-US"/>
        </a:p>
      </dgm:t>
    </dgm:pt>
    <dgm:pt modelId="{5E469F7C-8A29-4BEF-B097-4073E9E60647}">
      <dgm:prSet phldrT="[Text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US" dirty="0"/>
            <a:t>Dragonfly Nymph</a:t>
          </a:r>
        </a:p>
      </dgm:t>
    </dgm:pt>
    <dgm:pt modelId="{DA500F8D-4D18-41E3-A0D8-2781C856A1D2}" type="parTrans" cxnId="{8787CFA1-8C85-4D4F-A8B8-C8AA5B04BA82}">
      <dgm:prSet/>
      <dgm:spPr/>
      <dgm:t>
        <a:bodyPr/>
        <a:lstStyle/>
        <a:p>
          <a:endParaRPr lang="en-US"/>
        </a:p>
      </dgm:t>
    </dgm:pt>
    <dgm:pt modelId="{32344AC3-AEF7-4F0B-A0C4-C751BB1BA007}" type="sibTrans" cxnId="{8787CFA1-8C85-4D4F-A8B8-C8AA5B04BA82}">
      <dgm:prSet/>
      <dgm:spPr/>
      <dgm:t>
        <a:bodyPr/>
        <a:lstStyle/>
        <a:p>
          <a:endParaRPr lang="en-US"/>
        </a:p>
      </dgm:t>
    </dgm:pt>
    <dgm:pt modelId="{3D1B8417-0188-4A3E-A67C-605FE80A7A37}" type="pres">
      <dgm:prSet presAssocID="{45E3B50E-4A51-4A70-9278-31D9E27DD920}" presName="Name0" presStyleCnt="0">
        <dgm:presLayoutVars>
          <dgm:dir/>
          <dgm:resizeHandles val="exact"/>
        </dgm:presLayoutVars>
      </dgm:prSet>
      <dgm:spPr/>
    </dgm:pt>
    <dgm:pt modelId="{2531DBA5-FA32-4F7F-9F9F-EC2C231D7E1D}" type="pres">
      <dgm:prSet presAssocID="{687E1108-E721-4420-AB14-862890C60A8D}" presName="composite" presStyleCnt="0"/>
      <dgm:spPr/>
    </dgm:pt>
    <dgm:pt modelId="{FE7BE393-5F13-42B4-B949-12FF102FDD6C}" type="pres">
      <dgm:prSet presAssocID="{687E1108-E721-4420-AB14-862890C60A8D}" presName="rect1" presStyleLbl="bgImgPlace1" presStyleIdx="0" presStyleCnt="4"/>
      <dgm:spPr>
        <a:blipFill dpi="0" rotWithShape="1">
          <a:blip xmlns:r="http://schemas.openxmlformats.org/officeDocument/2006/relationships" r:embed="rId1"/>
          <a:srcRect/>
          <a:stretch>
            <a:fillRect l="-875" r="-875"/>
          </a:stretch>
        </a:blipFill>
      </dgm:spPr>
    </dgm:pt>
    <dgm:pt modelId="{1B542BAF-6181-4D42-AE05-664825D9E8CD}" type="pres">
      <dgm:prSet presAssocID="{687E1108-E721-4420-AB14-862890C60A8D}" presName="wedgeRectCallout1" presStyleLbl="node1" presStyleIdx="0" presStyleCnt="4">
        <dgm:presLayoutVars>
          <dgm:bulletEnabled val="1"/>
        </dgm:presLayoutVars>
      </dgm:prSet>
      <dgm:spPr/>
    </dgm:pt>
    <dgm:pt modelId="{40A354F6-87FE-41CB-BBFF-A50B10FEC6BF}" type="pres">
      <dgm:prSet presAssocID="{F3663587-65DA-4BB9-AAA2-C7F5908594C5}" presName="sibTrans" presStyleCnt="0"/>
      <dgm:spPr/>
    </dgm:pt>
    <dgm:pt modelId="{0DFB16ED-17F5-44B0-A499-6E7ED21D6706}" type="pres">
      <dgm:prSet presAssocID="{E4A253EF-D85E-4E5A-9250-AA4585725031}" presName="composite" presStyleCnt="0"/>
      <dgm:spPr/>
    </dgm:pt>
    <dgm:pt modelId="{054B8A4B-5A15-43AD-98E2-B34F91915BDD}" type="pres">
      <dgm:prSet presAssocID="{E4A253EF-D85E-4E5A-9250-AA4585725031}" presName="rect1" presStyleLbl="bgImgPlace1" presStyleIdx="1" presStyleCnt="4"/>
      <dgm:spPr>
        <a:blipFill rotWithShape="1">
          <a:blip xmlns:r="http://schemas.openxmlformats.org/officeDocument/2006/relationships" r:embed="rId2"/>
          <a:srcRect/>
          <a:stretch>
            <a:fillRect t="-14000" b="-14000"/>
          </a:stretch>
        </a:blipFill>
      </dgm:spPr>
    </dgm:pt>
    <dgm:pt modelId="{4B0071E5-9299-45C6-9CFD-7D3167711023}" type="pres">
      <dgm:prSet presAssocID="{E4A253EF-D85E-4E5A-9250-AA4585725031}" presName="wedgeRectCallout1" presStyleLbl="node1" presStyleIdx="1" presStyleCnt="4">
        <dgm:presLayoutVars>
          <dgm:bulletEnabled val="1"/>
        </dgm:presLayoutVars>
      </dgm:prSet>
      <dgm:spPr/>
    </dgm:pt>
    <dgm:pt modelId="{B7E67797-F305-4677-A722-24557A08B786}" type="pres">
      <dgm:prSet presAssocID="{1BD1021B-9BF0-44EE-AFA5-DC2C9D228AA1}" presName="sibTrans" presStyleCnt="0"/>
      <dgm:spPr/>
    </dgm:pt>
    <dgm:pt modelId="{597945DC-B67C-419F-A902-5E8C3A879FD6}" type="pres">
      <dgm:prSet presAssocID="{6C8B3EED-45EE-4E31-8439-C450DF5CB063}" presName="composite" presStyleCnt="0"/>
      <dgm:spPr/>
    </dgm:pt>
    <dgm:pt modelId="{912515DD-5781-49CF-B9E7-4459AE0B967E}" type="pres">
      <dgm:prSet presAssocID="{6C8B3EED-45EE-4E31-8439-C450DF5CB063}" presName="rect1" presStyleLbl="bgImgPlace1" presStyleIdx="2" presStyleCnt="4"/>
      <dgm:spPr>
        <a:blipFill rotWithShape="1">
          <a:blip xmlns:r="http://schemas.openxmlformats.org/officeDocument/2006/relationships" r:embed="rId3"/>
          <a:srcRect/>
          <a:stretch>
            <a:fillRect l="-8000" r="-8000"/>
          </a:stretch>
        </a:blipFill>
      </dgm:spPr>
    </dgm:pt>
    <dgm:pt modelId="{22317E67-677B-4EBF-9313-FBA933B34C0F}" type="pres">
      <dgm:prSet presAssocID="{6C8B3EED-45EE-4E31-8439-C450DF5CB063}" presName="wedgeRectCallout1" presStyleLbl="node1" presStyleIdx="2" presStyleCnt="4">
        <dgm:presLayoutVars>
          <dgm:bulletEnabled val="1"/>
        </dgm:presLayoutVars>
      </dgm:prSet>
      <dgm:spPr/>
    </dgm:pt>
    <dgm:pt modelId="{CE7B8874-FBF7-4C4E-94DE-5C486D7F9325}" type="pres">
      <dgm:prSet presAssocID="{354D1777-2DDE-4D72-AC67-F94DF367267D}" presName="sibTrans" presStyleCnt="0"/>
      <dgm:spPr/>
    </dgm:pt>
    <dgm:pt modelId="{C9B72BC1-CCCB-4FF5-A524-25EA08656275}" type="pres">
      <dgm:prSet presAssocID="{5E469F7C-8A29-4BEF-B097-4073E9E60647}" presName="composite" presStyleCnt="0"/>
      <dgm:spPr/>
    </dgm:pt>
    <dgm:pt modelId="{970DFEA5-D9FA-496C-8252-4CF51CB6A20A}" type="pres">
      <dgm:prSet presAssocID="{5E469F7C-8A29-4BEF-B097-4073E9E60647}" presName="rect1" presStyleLbl="bgImgPlace1" presStyleIdx="3" presStyleCnt="4"/>
      <dgm:spPr>
        <a:blipFill rotWithShape="1">
          <a:blip xmlns:r="http://schemas.openxmlformats.org/officeDocument/2006/relationships" r:embed="rId4"/>
          <a:srcRect/>
          <a:stretch>
            <a:fillRect l="-3000" r="-3000"/>
          </a:stretch>
        </a:blipFill>
      </dgm:spPr>
    </dgm:pt>
    <dgm:pt modelId="{F40740DC-EEAA-4FB8-ABB0-C314022FEAD7}" type="pres">
      <dgm:prSet presAssocID="{5E469F7C-8A29-4BEF-B097-4073E9E60647}" presName="wedgeRectCallout1" presStyleLbl="node1" presStyleIdx="3" presStyleCnt="4">
        <dgm:presLayoutVars>
          <dgm:bulletEnabled val="1"/>
        </dgm:presLayoutVars>
      </dgm:prSet>
      <dgm:spPr/>
    </dgm:pt>
  </dgm:ptLst>
  <dgm:cxnLst>
    <dgm:cxn modelId="{60350E0D-EB08-4769-AC8A-9F2D8A7F53C7}" type="presOf" srcId="{5E469F7C-8A29-4BEF-B097-4073E9E60647}" destId="{F40740DC-EEAA-4FB8-ABB0-C314022FEAD7}" srcOrd="0" destOrd="0" presId="urn:microsoft.com/office/officeart/2008/layout/BendingPictureCaptionList"/>
    <dgm:cxn modelId="{DEC65845-A183-48D1-8A1B-2DFD95C1A327}" type="presOf" srcId="{45E3B50E-4A51-4A70-9278-31D9E27DD920}" destId="{3D1B8417-0188-4A3E-A67C-605FE80A7A37}" srcOrd="0" destOrd="0" presId="urn:microsoft.com/office/officeart/2008/layout/BendingPictureCaptionList"/>
    <dgm:cxn modelId="{648DFB52-B25E-444E-BAF8-ADF01CD807E9}" srcId="{45E3B50E-4A51-4A70-9278-31D9E27DD920}" destId="{E4A253EF-D85E-4E5A-9250-AA4585725031}" srcOrd="1" destOrd="0" parTransId="{E91CCAF1-1D99-49F2-97AE-DFD54FC9E121}" sibTransId="{1BD1021B-9BF0-44EE-AFA5-DC2C9D228AA1}"/>
    <dgm:cxn modelId="{94BA038D-A6BA-436E-940E-9EBCB3EC0C6B}" type="presOf" srcId="{687E1108-E721-4420-AB14-862890C60A8D}" destId="{1B542BAF-6181-4D42-AE05-664825D9E8CD}" srcOrd="0" destOrd="0" presId="urn:microsoft.com/office/officeart/2008/layout/BendingPictureCaptionList"/>
    <dgm:cxn modelId="{69213F92-11EB-494A-8789-AC0A29BFB8EF}" type="presOf" srcId="{E4A253EF-D85E-4E5A-9250-AA4585725031}" destId="{4B0071E5-9299-45C6-9CFD-7D3167711023}" srcOrd="0" destOrd="0" presId="urn:microsoft.com/office/officeart/2008/layout/BendingPictureCaptionList"/>
    <dgm:cxn modelId="{8787CFA1-8C85-4D4F-A8B8-C8AA5B04BA82}" srcId="{45E3B50E-4A51-4A70-9278-31D9E27DD920}" destId="{5E469F7C-8A29-4BEF-B097-4073E9E60647}" srcOrd="3" destOrd="0" parTransId="{DA500F8D-4D18-41E3-A0D8-2781C856A1D2}" sibTransId="{32344AC3-AEF7-4F0B-A0C4-C751BB1BA007}"/>
    <dgm:cxn modelId="{29AE97EC-16B0-4250-B3EB-C880E9C3243D}" type="presOf" srcId="{6C8B3EED-45EE-4E31-8439-C450DF5CB063}" destId="{22317E67-677B-4EBF-9313-FBA933B34C0F}" srcOrd="0" destOrd="0" presId="urn:microsoft.com/office/officeart/2008/layout/BendingPictureCaptionList"/>
    <dgm:cxn modelId="{B043ACEF-0C27-4C9E-B3E9-250F74AF63F5}" srcId="{45E3B50E-4A51-4A70-9278-31D9E27DD920}" destId="{687E1108-E721-4420-AB14-862890C60A8D}" srcOrd="0" destOrd="0" parTransId="{38109DD4-B906-4895-8B93-8997AFA94C58}" sibTransId="{F3663587-65DA-4BB9-AAA2-C7F5908594C5}"/>
    <dgm:cxn modelId="{A9DF9AFB-5623-4D1D-B09F-3CCBAB5A3540}" srcId="{45E3B50E-4A51-4A70-9278-31D9E27DD920}" destId="{6C8B3EED-45EE-4E31-8439-C450DF5CB063}" srcOrd="2" destOrd="0" parTransId="{3A2E64D5-E179-483D-883E-22049F0C6B93}" sibTransId="{354D1777-2DDE-4D72-AC67-F94DF367267D}"/>
    <dgm:cxn modelId="{2CB2E1E9-EEDC-4725-A36E-43BADF269A67}" type="presParOf" srcId="{3D1B8417-0188-4A3E-A67C-605FE80A7A37}" destId="{2531DBA5-FA32-4F7F-9F9F-EC2C231D7E1D}" srcOrd="0" destOrd="0" presId="urn:microsoft.com/office/officeart/2008/layout/BendingPictureCaptionList"/>
    <dgm:cxn modelId="{3E312980-D4B2-4AE7-AED9-F19C2A3E9544}" type="presParOf" srcId="{2531DBA5-FA32-4F7F-9F9F-EC2C231D7E1D}" destId="{FE7BE393-5F13-42B4-B949-12FF102FDD6C}" srcOrd="0" destOrd="0" presId="urn:microsoft.com/office/officeart/2008/layout/BendingPictureCaptionList"/>
    <dgm:cxn modelId="{3801B1D9-0CFA-4435-9E2A-99242A968B18}" type="presParOf" srcId="{2531DBA5-FA32-4F7F-9F9F-EC2C231D7E1D}" destId="{1B542BAF-6181-4D42-AE05-664825D9E8CD}" srcOrd="1" destOrd="0" presId="urn:microsoft.com/office/officeart/2008/layout/BendingPictureCaptionList"/>
    <dgm:cxn modelId="{37E395BB-6382-4110-B995-ABA6DAEEEFD3}" type="presParOf" srcId="{3D1B8417-0188-4A3E-A67C-605FE80A7A37}" destId="{40A354F6-87FE-41CB-BBFF-A50B10FEC6BF}" srcOrd="1" destOrd="0" presId="urn:microsoft.com/office/officeart/2008/layout/BendingPictureCaptionList"/>
    <dgm:cxn modelId="{95C9F71D-3296-40E5-B40F-93FF90D4D5C9}" type="presParOf" srcId="{3D1B8417-0188-4A3E-A67C-605FE80A7A37}" destId="{0DFB16ED-17F5-44B0-A499-6E7ED21D6706}" srcOrd="2" destOrd="0" presId="urn:microsoft.com/office/officeart/2008/layout/BendingPictureCaptionList"/>
    <dgm:cxn modelId="{C3A09CA0-2CA4-4C27-B852-36F2A06BCC63}" type="presParOf" srcId="{0DFB16ED-17F5-44B0-A499-6E7ED21D6706}" destId="{054B8A4B-5A15-43AD-98E2-B34F91915BDD}" srcOrd="0" destOrd="0" presId="urn:microsoft.com/office/officeart/2008/layout/BendingPictureCaptionList"/>
    <dgm:cxn modelId="{51AF3931-779D-444B-9E9B-1572C47ECA1D}" type="presParOf" srcId="{0DFB16ED-17F5-44B0-A499-6E7ED21D6706}" destId="{4B0071E5-9299-45C6-9CFD-7D3167711023}" srcOrd="1" destOrd="0" presId="urn:microsoft.com/office/officeart/2008/layout/BendingPictureCaptionList"/>
    <dgm:cxn modelId="{8B131007-757E-42C2-8A07-3F972D47E7DA}" type="presParOf" srcId="{3D1B8417-0188-4A3E-A67C-605FE80A7A37}" destId="{B7E67797-F305-4677-A722-24557A08B786}" srcOrd="3" destOrd="0" presId="urn:microsoft.com/office/officeart/2008/layout/BendingPictureCaptionList"/>
    <dgm:cxn modelId="{219152CA-F795-4E0D-AF68-BD96459E6E7A}" type="presParOf" srcId="{3D1B8417-0188-4A3E-A67C-605FE80A7A37}" destId="{597945DC-B67C-419F-A902-5E8C3A879FD6}" srcOrd="4" destOrd="0" presId="urn:microsoft.com/office/officeart/2008/layout/BendingPictureCaptionList"/>
    <dgm:cxn modelId="{16183E00-E951-4428-BA8A-640F2060DF4F}" type="presParOf" srcId="{597945DC-B67C-419F-A902-5E8C3A879FD6}" destId="{912515DD-5781-49CF-B9E7-4459AE0B967E}" srcOrd="0" destOrd="0" presId="urn:microsoft.com/office/officeart/2008/layout/BendingPictureCaptionList"/>
    <dgm:cxn modelId="{3E301996-99F8-405C-B7D3-0E3F37A0E263}" type="presParOf" srcId="{597945DC-B67C-419F-A902-5E8C3A879FD6}" destId="{22317E67-677B-4EBF-9313-FBA933B34C0F}" srcOrd="1" destOrd="0" presId="urn:microsoft.com/office/officeart/2008/layout/BendingPictureCaptionList"/>
    <dgm:cxn modelId="{B2520401-4C91-46FA-BF3C-10DC0F280441}" type="presParOf" srcId="{3D1B8417-0188-4A3E-A67C-605FE80A7A37}" destId="{CE7B8874-FBF7-4C4E-94DE-5C486D7F9325}" srcOrd="5" destOrd="0" presId="urn:microsoft.com/office/officeart/2008/layout/BendingPictureCaptionList"/>
    <dgm:cxn modelId="{67684571-B5EE-4529-B725-7E4B38B39582}" type="presParOf" srcId="{3D1B8417-0188-4A3E-A67C-605FE80A7A37}" destId="{C9B72BC1-CCCB-4FF5-A524-25EA08656275}" srcOrd="6" destOrd="0" presId="urn:microsoft.com/office/officeart/2008/layout/BendingPictureCaptionList"/>
    <dgm:cxn modelId="{4FB9DA8F-D99B-4A1C-999A-2D4E88B31C6A}" type="presParOf" srcId="{C9B72BC1-CCCB-4FF5-A524-25EA08656275}" destId="{970DFEA5-D9FA-496C-8252-4CF51CB6A20A}" srcOrd="0" destOrd="0" presId="urn:microsoft.com/office/officeart/2008/layout/BendingPictureCaptionList"/>
    <dgm:cxn modelId="{27963EFA-623C-41B5-BFC3-C352AB913D0E}" type="presParOf" srcId="{C9B72BC1-CCCB-4FF5-A524-25EA08656275}" destId="{F40740DC-EEAA-4FB8-ABB0-C314022FEAD7}" srcOrd="1" destOrd="0" presId="urn:microsoft.com/office/officeart/2008/layout/BendingPictureCaptionList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711E9F4-58BC-457D-A51B-ED11DC2FD3A6}" type="doc">
      <dgm:prSet loTypeId="urn:microsoft.com/office/officeart/2011/layout/ThemePictureAccen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7DEA904-5ED4-4EF8-A7EC-9EA0F663795A}">
      <dgm:prSet phldrT="[Text]"/>
      <dgm:spPr/>
      <dgm:t>
        <a:bodyPr/>
        <a:lstStyle/>
        <a:p>
          <a:r>
            <a:rPr lang="en-US" dirty="0"/>
            <a:t> </a:t>
          </a:r>
        </a:p>
      </dgm:t>
    </dgm:pt>
    <dgm:pt modelId="{0FF8F331-81BD-4A3A-9142-D932FB1738E4}" type="parTrans" cxnId="{28B3AA5B-A8D0-4CA3-A697-5561C8F54B97}">
      <dgm:prSet/>
      <dgm:spPr/>
      <dgm:t>
        <a:bodyPr/>
        <a:lstStyle/>
        <a:p>
          <a:endParaRPr lang="en-US"/>
        </a:p>
      </dgm:t>
    </dgm:pt>
    <dgm:pt modelId="{DF8B28E5-3986-4382-AB10-688048EE9808}" type="sibTrans" cxnId="{28B3AA5B-A8D0-4CA3-A697-5561C8F54B97}">
      <dgm:prSet/>
      <dgm:spPr/>
      <dgm:t>
        <a:bodyPr/>
        <a:lstStyle/>
        <a:p>
          <a:endParaRPr lang="en-US"/>
        </a:p>
      </dgm:t>
    </dgm:pt>
    <dgm:pt modelId="{E1E0AEEA-2AFF-4EF2-A7CA-4BC98ABB7732}">
      <dgm:prSet phldrT="[Text]"/>
      <dgm:spPr/>
      <dgm:t>
        <a:bodyPr/>
        <a:lstStyle/>
        <a:p>
          <a:r>
            <a:rPr lang="en-US" dirty="0"/>
            <a:t> </a:t>
          </a:r>
        </a:p>
      </dgm:t>
    </dgm:pt>
    <dgm:pt modelId="{D2FB9D41-569C-4E3D-B6EC-82451EBEAF7A}" type="parTrans" cxnId="{8F4F0FDD-BD69-40DC-BCD6-EB39D66AB27E}">
      <dgm:prSet/>
      <dgm:spPr/>
      <dgm:t>
        <a:bodyPr/>
        <a:lstStyle/>
        <a:p>
          <a:endParaRPr lang="en-US"/>
        </a:p>
      </dgm:t>
    </dgm:pt>
    <dgm:pt modelId="{4EAB0CC6-551B-4ABA-B516-937AD4E96BF9}" type="sibTrans" cxnId="{8F4F0FDD-BD69-40DC-BCD6-EB39D66AB27E}">
      <dgm:prSet/>
      <dgm:spPr/>
      <dgm:t>
        <a:bodyPr/>
        <a:lstStyle/>
        <a:p>
          <a:endParaRPr lang="en-US"/>
        </a:p>
      </dgm:t>
    </dgm:pt>
    <dgm:pt modelId="{4DB54969-5305-4DC5-A235-0D7EE1A4F3D7}">
      <dgm:prSet phldrT="[Text]"/>
      <dgm:spPr/>
      <dgm:t>
        <a:bodyPr/>
        <a:lstStyle/>
        <a:p>
          <a:r>
            <a:rPr lang="en-US" dirty="0"/>
            <a:t> </a:t>
          </a:r>
        </a:p>
      </dgm:t>
    </dgm:pt>
    <dgm:pt modelId="{6F1078FF-B4AA-4A8F-96CC-42F147A5EDD1}" type="parTrans" cxnId="{5F810351-2225-4F20-9D5E-31DCB356BF25}">
      <dgm:prSet/>
      <dgm:spPr/>
      <dgm:t>
        <a:bodyPr/>
        <a:lstStyle/>
        <a:p>
          <a:endParaRPr lang="en-US"/>
        </a:p>
      </dgm:t>
    </dgm:pt>
    <dgm:pt modelId="{F26086FD-04E4-41B1-848B-EF1D307DA49E}" type="sibTrans" cxnId="{5F810351-2225-4F20-9D5E-31DCB356BF25}">
      <dgm:prSet/>
      <dgm:spPr/>
      <dgm:t>
        <a:bodyPr/>
        <a:lstStyle/>
        <a:p>
          <a:endParaRPr lang="en-US"/>
        </a:p>
      </dgm:t>
    </dgm:pt>
    <dgm:pt modelId="{1016D846-D3C9-4071-ACF2-6420C0C6AD77}">
      <dgm:prSet phldrT="[Text]"/>
      <dgm:spPr/>
      <dgm:t>
        <a:bodyPr/>
        <a:lstStyle/>
        <a:p>
          <a:r>
            <a:rPr lang="en-US" dirty="0"/>
            <a:t> </a:t>
          </a:r>
        </a:p>
      </dgm:t>
    </dgm:pt>
    <dgm:pt modelId="{A0467506-CE05-4A15-B539-5CD88682DC04}" type="parTrans" cxnId="{B5289E5A-3A8E-4DFF-B3E8-86EDBCD7C32A}">
      <dgm:prSet/>
      <dgm:spPr/>
      <dgm:t>
        <a:bodyPr/>
        <a:lstStyle/>
        <a:p>
          <a:endParaRPr lang="en-US"/>
        </a:p>
      </dgm:t>
    </dgm:pt>
    <dgm:pt modelId="{5CE4FD80-DBD8-41F0-9A67-FABCCAE2D317}" type="sibTrans" cxnId="{B5289E5A-3A8E-4DFF-B3E8-86EDBCD7C32A}">
      <dgm:prSet/>
      <dgm:spPr/>
      <dgm:t>
        <a:bodyPr/>
        <a:lstStyle/>
        <a:p>
          <a:endParaRPr lang="en-US"/>
        </a:p>
      </dgm:t>
    </dgm:pt>
    <dgm:pt modelId="{389ADDDA-E8AB-4911-99FD-4F161A541649}">
      <dgm:prSet phldrT="[Text]"/>
      <dgm:spPr/>
      <dgm:t>
        <a:bodyPr/>
        <a:lstStyle/>
        <a:p>
          <a:r>
            <a:rPr lang="en-US" dirty="0"/>
            <a:t> </a:t>
          </a:r>
        </a:p>
      </dgm:t>
    </dgm:pt>
    <dgm:pt modelId="{B49B4248-4C4A-42D7-B092-2A1878BAAC46}" type="parTrans" cxnId="{8DEE32F8-7B25-47EC-AF2F-A48D89629AFF}">
      <dgm:prSet/>
      <dgm:spPr/>
      <dgm:t>
        <a:bodyPr/>
        <a:lstStyle/>
        <a:p>
          <a:endParaRPr lang="en-US"/>
        </a:p>
      </dgm:t>
    </dgm:pt>
    <dgm:pt modelId="{BD18E72E-CBFE-4505-A441-D968AD1F8E71}" type="sibTrans" cxnId="{8DEE32F8-7B25-47EC-AF2F-A48D89629AFF}">
      <dgm:prSet/>
      <dgm:spPr/>
      <dgm:t>
        <a:bodyPr/>
        <a:lstStyle/>
        <a:p>
          <a:endParaRPr lang="en-US"/>
        </a:p>
      </dgm:t>
    </dgm:pt>
    <dgm:pt modelId="{D434A100-E8B1-4BCB-8D36-A05D26D05010}">
      <dgm:prSet phldrT="[Text]"/>
      <dgm:spPr/>
      <dgm:t>
        <a:bodyPr/>
        <a:lstStyle/>
        <a:p>
          <a:r>
            <a:rPr lang="en-US" dirty="0"/>
            <a:t> </a:t>
          </a:r>
        </a:p>
      </dgm:t>
    </dgm:pt>
    <dgm:pt modelId="{98E204CA-89D0-4A55-9C8F-94C0D33FCA96}" type="sibTrans" cxnId="{74C42E6C-9D61-4840-97D1-3A288364C9CA}">
      <dgm:prSet/>
      <dgm:spPr/>
      <dgm:t>
        <a:bodyPr/>
        <a:lstStyle/>
        <a:p>
          <a:endParaRPr lang="en-US"/>
        </a:p>
      </dgm:t>
    </dgm:pt>
    <dgm:pt modelId="{BF35FC45-55AA-444E-A529-3AD415FE69FF}" type="parTrans" cxnId="{74C42E6C-9D61-4840-97D1-3A288364C9CA}">
      <dgm:prSet/>
      <dgm:spPr/>
      <dgm:t>
        <a:bodyPr/>
        <a:lstStyle/>
        <a:p>
          <a:endParaRPr lang="en-US"/>
        </a:p>
      </dgm:t>
    </dgm:pt>
    <dgm:pt modelId="{2685F835-0D20-43E2-891E-7365E0FD4BCD}" type="pres">
      <dgm:prSet presAssocID="{F711E9F4-58BC-457D-A51B-ED11DC2FD3A6}" presName="Name0" presStyleCnt="0">
        <dgm:presLayoutVars>
          <dgm:chMax val="6"/>
          <dgm:chPref val="6"/>
          <dgm:dir/>
        </dgm:presLayoutVars>
      </dgm:prSet>
      <dgm:spPr/>
    </dgm:pt>
    <dgm:pt modelId="{4EFF0833-9D70-4266-941D-569284601C0E}" type="pres">
      <dgm:prSet presAssocID="{D434A100-E8B1-4BCB-8D36-A05D26D05010}" presName="Image1" presStyleCnt="0"/>
      <dgm:spPr/>
    </dgm:pt>
    <dgm:pt modelId="{ABD794B8-4C15-4FFE-A878-C8FB051D5C65}" type="pres">
      <dgm:prSet presAssocID="{D434A100-E8B1-4BCB-8D36-A05D26D05010}" presName="Image" presStyleLbl="alignImgPlace1" presStyleIdx="0" presStyleCnt="6"/>
      <dgm:spPr/>
    </dgm:pt>
    <dgm:pt modelId="{6AB4FDFA-F5F4-49F8-9620-9BA953D42C44}" type="pres">
      <dgm:prSet presAssocID="{D434A100-E8B1-4BCB-8D36-A05D26D05010}" presName="Accent1" presStyleCnt="0"/>
      <dgm:spPr/>
    </dgm:pt>
    <dgm:pt modelId="{E84533C6-7AEB-4B30-BDF9-333C5CB90B7F}" type="pres">
      <dgm:prSet presAssocID="{D434A100-E8B1-4BCB-8D36-A05D26D05010}" presName="Accent" presStyleLbl="parChTrans1D1" presStyleIdx="0" presStyleCnt="6"/>
      <dgm:spPr>
        <a:blipFill rotWithShape="0">
          <a:blip xmlns:r="http://schemas.openxmlformats.org/officeDocument/2006/relationships" r:embed="rId1"/>
          <a:srcRect/>
          <a:stretch>
            <a:fillRect t="-5000" b="-5000"/>
          </a:stretch>
        </a:blipFill>
      </dgm:spPr>
    </dgm:pt>
    <dgm:pt modelId="{A7726F21-1408-4F34-BA6F-5CEECB92762B}" type="pres">
      <dgm:prSet presAssocID="{D434A100-E8B1-4BCB-8D36-A05D26D05010}" presName="Text1" presStyleLbl="alignImgPlace1" presStyleIdx="0" presStyleCnt="6">
        <dgm:presLayoutVars>
          <dgm:chMax val="0"/>
          <dgm:chPref val="0"/>
          <dgm:bulletEnabled val="1"/>
        </dgm:presLayoutVars>
      </dgm:prSet>
      <dgm:spPr/>
    </dgm:pt>
    <dgm:pt modelId="{49F81ADE-A358-47C7-B488-B38B196FFA02}" type="pres">
      <dgm:prSet presAssocID="{07DEA904-5ED4-4EF8-A7EC-9EA0F663795A}" presName="Image2" presStyleCnt="0"/>
      <dgm:spPr/>
    </dgm:pt>
    <dgm:pt modelId="{427DBB22-611B-426A-8F01-8714E780118F}" type="pres">
      <dgm:prSet presAssocID="{07DEA904-5ED4-4EF8-A7EC-9EA0F663795A}" presName="Image" presStyleLbl="alignImgPlace1" presStyleIdx="1" presStyleCnt="6"/>
      <dgm:spPr/>
    </dgm:pt>
    <dgm:pt modelId="{134FDA42-5087-4641-9142-C2BE819E057B}" type="pres">
      <dgm:prSet presAssocID="{07DEA904-5ED4-4EF8-A7EC-9EA0F663795A}" presName="Accent2" presStyleCnt="0"/>
      <dgm:spPr/>
    </dgm:pt>
    <dgm:pt modelId="{9453BE0C-977B-48BC-B72F-321350B35625}" type="pres">
      <dgm:prSet presAssocID="{07DEA904-5ED4-4EF8-A7EC-9EA0F663795A}" presName="Accent" presStyleLbl="parChTrans1D1" presStyleIdx="1" presStyleCnt="6"/>
      <dgm:spPr>
        <a:blipFill dpi="0" rotWithShape="0">
          <a:blip xmlns:r="http://schemas.openxmlformats.org/officeDocument/2006/relationships" r:embed="rId2"/>
          <a:srcRect/>
          <a:stretch>
            <a:fillRect l="-955" r="-955"/>
          </a:stretch>
        </a:blipFill>
      </dgm:spPr>
    </dgm:pt>
    <dgm:pt modelId="{35ED9D18-35DE-4786-A7A7-AECCAC7CDAEF}" type="pres">
      <dgm:prSet presAssocID="{07DEA904-5ED4-4EF8-A7EC-9EA0F663795A}" presName="Text2" presStyleLbl="alignImgPlace1" presStyleIdx="1" presStyleCnt="6">
        <dgm:presLayoutVars>
          <dgm:chMax val="0"/>
          <dgm:chPref val="0"/>
          <dgm:bulletEnabled val="1"/>
        </dgm:presLayoutVars>
      </dgm:prSet>
      <dgm:spPr/>
    </dgm:pt>
    <dgm:pt modelId="{BE57B45B-0256-4686-A9D6-B05FC0D20970}" type="pres">
      <dgm:prSet presAssocID="{E1E0AEEA-2AFF-4EF2-A7CA-4BC98ABB7732}" presName="Image3" presStyleCnt="0"/>
      <dgm:spPr/>
    </dgm:pt>
    <dgm:pt modelId="{DF80BC62-D371-4E36-9AB2-EB0AE9921B14}" type="pres">
      <dgm:prSet presAssocID="{E1E0AEEA-2AFF-4EF2-A7CA-4BC98ABB7732}" presName="Image" presStyleLbl="alignImgPlace1" presStyleIdx="2" presStyleCnt="6"/>
      <dgm:spPr/>
    </dgm:pt>
    <dgm:pt modelId="{0F84225D-AAF4-4345-A412-DEAE3FBA73FB}" type="pres">
      <dgm:prSet presAssocID="{E1E0AEEA-2AFF-4EF2-A7CA-4BC98ABB7732}" presName="Accent3" presStyleCnt="0"/>
      <dgm:spPr/>
    </dgm:pt>
    <dgm:pt modelId="{6750A580-4A36-4FDA-AAD4-CCD53C5E0470}" type="pres">
      <dgm:prSet presAssocID="{E1E0AEEA-2AFF-4EF2-A7CA-4BC98ABB7732}" presName="Accent" presStyleLbl="parChTrans1D1" presStyleIdx="2" presStyleCnt="6"/>
      <dgm:spPr>
        <a:blipFill rotWithShape="0">
          <a:blip xmlns:r="http://schemas.openxmlformats.org/officeDocument/2006/relationships" r:embed="rId3"/>
          <a:srcRect/>
          <a:stretch>
            <a:fillRect t="-16000" b="-16000"/>
          </a:stretch>
        </a:blipFill>
      </dgm:spPr>
    </dgm:pt>
    <dgm:pt modelId="{46960BF8-314C-45EB-85C2-288E02B444EA}" type="pres">
      <dgm:prSet presAssocID="{E1E0AEEA-2AFF-4EF2-A7CA-4BC98ABB7732}" presName="Text3" presStyleLbl="alignImgPlace1" presStyleIdx="2" presStyleCnt="6">
        <dgm:presLayoutVars>
          <dgm:chMax val="0"/>
          <dgm:chPref val="0"/>
          <dgm:bulletEnabled val="1"/>
        </dgm:presLayoutVars>
      </dgm:prSet>
      <dgm:spPr/>
    </dgm:pt>
    <dgm:pt modelId="{C5DA139A-B31E-4AAD-8EBC-0B712695C47F}" type="pres">
      <dgm:prSet presAssocID="{4DB54969-5305-4DC5-A235-0D7EE1A4F3D7}" presName="Image4" presStyleCnt="0"/>
      <dgm:spPr/>
    </dgm:pt>
    <dgm:pt modelId="{CB4CC03C-CC4F-4611-BA91-67F8D48A2E34}" type="pres">
      <dgm:prSet presAssocID="{4DB54969-5305-4DC5-A235-0D7EE1A4F3D7}" presName="Image" presStyleLbl="alignImgPlace1" presStyleIdx="3" presStyleCnt="6"/>
      <dgm:spPr/>
    </dgm:pt>
    <dgm:pt modelId="{A118D4C4-09A9-45B3-8C3F-12D8B46567D5}" type="pres">
      <dgm:prSet presAssocID="{4DB54969-5305-4DC5-A235-0D7EE1A4F3D7}" presName="Accent4" presStyleCnt="0"/>
      <dgm:spPr/>
    </dgm:pt>
    <dgm:pt modelId="{0A15E4E8-9595-4576-A5B2-62426CD67F01}" type="pres">
      <dgm:prSet presAssocID="{4DB54969-5305-4DC5-A235-0D7EE1A4F3D7}" presName="Accent" presStyleLbl="parChTrans1D1" presStyleIdx="3" presStyleCnt="6"/>
      <dgm:spPr>
        <a:blipFill rotWithShape="0">
          <a:blip xmlns:r="http://schemas.openxmlformats.org/officeDocument/2006/relationships" r:embed="rId4"/>
          <a:srcRect/>
          <a:stretch>
            <a:fillRect l="-14000" r="-14000"/>
          </a:stretch>
        </a:blipFill>
      </dgm:spPr>
    </dgm:pt>
    <dgm:pt modelId="{EC4E9558-8B5B-4C8C-8F73-7DE69D8611BA}" type="pres">
      <dgm:prSet presAssocID="{4DB54969-5305-4DC5-A235-0D7EE1A4F3D7}" presName="Text4" presStyleLbl="alignImgPlace1" presStyleIdx="3" presStyleCnt="6">
        <dgm:presLayoutVars>
          <dgm:chMax val="0"/>
          <dgm:chPref val="0"/>
          <dgm:bulletEnabled val="1"/>
        </dgm:presLayoutVars>
      </dgm:prSet>
      <dgm:spPr/>
    </dgm:pt>
    <dgm:pt modelId="{F085D245-1BDE-4ABA-B6D2-E5E83C1F1C0C}" type="pres">
      <dgm:prSet presAssocID="{1016D846-D3C9-4071-ACF2-6420C0C6AD77}" presName="Image5" presStyleCnt="0"/>
      <dgm:spPr/>
    </dgm:pt>
    <dgm:pt modelId="{692AE864-B304-4A59-8466-BA82DB53DA8B}" type="pres">
      <dgm:prSet presAssocID="{1016D846-D3C9-4071-ACF2-6420C0C6AD77}" presName="Image" presStyleLbl="alignImgPlace1" presStyleIdx="4" presStyleCnt="6"/>
      <dgm:spPr/>
    </dgm:pt>
    <dgm:pt modelId="{FDFECE36-0DBD-4B77-BC2B-87F5BBFA1142}" type="pres">
      <dgm:prSet presAssocID="{1016D846-D3C9-4071-ACF2-6420C0C6AD77}" presName="Accent5" presStyleCnt="0"/>
      <dgm:spPr/>
    </dgm:pt>
    <dgm:pt modelId="{FD2EA917-B456-46CB-B8B9-37475D9E7E4D}" type="pres">
      <dgm:prSet presAssocID="{1016D846-D3C9-4071-ACF2-6420C0C6AD77}" presName="Accent" presStyleLbl="parChTrans1D1" presStyleIdx="4" presStyleCnt="6"/>
      <dgm:spPr>
        <a:blipFill rotWithShape="0">
          <a:blip xmlns:r="http://schemas.openxmlformats.org/officeDocument/2006/relationships" r:embed="rId5"/>
          <a:srcRect/>
          <a:stretch>
            <a:fillRect t="-3000" b="-3000"/>
          </a:stretch>
        </a:blipFill>
      </dgm:spPr>
    </dgm:pt>
    <dgm:pt modelId="{3E3A73CE-8947-4E8E-AC86-A66EC857CE40}" type="pres">
      <dgm:prSet presAssocID="{1016D846-D3C9-4071-ACF2-6420C0C6AD77}" presName="Text5" presStyleLbl="alignImgPlace1" presStyleIdx="4" presStyleCnt="6">
        <dgm:presLayoutVars>
          <dgm:chMax val="0"/>
          <dgm:chPref val="0"/>
          <dgm:bulletEnabled val="1"/>
        </dgm:presLayoutVars>
      </dgm:prSet>
      <dgm:spPr/>
    </dgm:pt>
    <dgm:pt modelId="{0A3CE844-13F2-485C-92D8-A529A8939EA3}" type="pres">
      <dgm:prSet presAssocID="{389ADDDA-E8AB-4911-99FD-4F161A541649}" presName="Image6" presStyleCnt="0"/>
      <dgm:spPr/>
    </dgm:pt>
    <dgm:pt modelId="{1829B9F3-CE3B-41EF-BEF7-236B7B39DC94}" type="pres">
      <dgm:prSet presAssocID="{389ADDDA-E8AB-4911-99FD-4F161A541649}" presName="Image" presStyleLbl="alignImgPlace1" presStyleIdx="5" presStyleCnt="6"/>
      <dgm:spPr/>
    </dgm:pt>
    <dgm:pt modelId="{5654E160-46B4-4E3F-8E96-FEAFB2FC7A5E}" type="pres">
      <dgm:prSet presAssocID="{389ADDDA-E8AB-4911-99FD-4F161A541649}" presName="Accent6" presStyleCnt="0"/>
      <dgm:spPr/>
    </dgm:pt>
    <dgm:pt modelId="{22FCC282-957E-4124-9D3F-98ACEAB59246}" type="pres">
      <dgm:prSet presAssocID="{389ADDDA-E8AB-4911-99FD-4F161A541649}" presName="Accent" presStyleLbl="parChTrans1D1" presStyleIdx="5" presStyleCnt="6"/>
      <dgm:spPr>
        <a:blipFill dpi="0" rotWithShape="0">
          <a:blip xmlns:r="http://schemas.openxmlformats.org/officeDocument/2006/relationships" r:embed="rId6"/>
          <a:srcRect/>
          <a:stretch>
            <a:fillRect t="-2693" b="-2693"/>
          </a:stretch>
        </a:blipFill>
      </dgm:spPr>
    </dgm:pt>
    <dgm:pt modelId="{EEF281B8-9136-46F2-B7F7-CF566B18E4BC}" type="pres">
      <dgm:prSet presAssocID="{389ADDDA-E8AB-4911-99FD-4F161A541649}" presName="Text6" presStyleLbl="alignImgPlac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28B3AA5B-A8D0-4CA3-A697-5561C8F54B97}" srcId="{F711E9F4-58BC-457D-A51B-ED11DC2FD3A6}" destId="{07DEA904-5ED4-4EF8-A7EC-9EA0F663795A}" srcOrd="1" destOrd="0" parTransId="{0FF8F331-81BD-4A3A-9142-D932FB1738E4}" sibTransId="{DF8B28E5-3986-4382-AB10-688048EE9808}"/>
    <dgm:cxn modelId="{F9F49D5D-3995-4F5E-9763-601A909F3031}" type="presOf" srcId="{389ADDDA-E8AB-4911-99FD-4F161A541649}" destId="{EEF281B8-9136-46F2-B7F7-CF566B18E4BC}" srcOrd="0" destOrd="0" presId="urn:microsoft.com/office/officeart/2011/layout/ThemePictureAccent"/>
    <dgm:cxn modelId="{74C42E6C-9D61-4840-97D1-3A288364C9CA}" srcId="{F711E9F4-58BC-457D-A51B-ED11DC2FD3A6}" destId="{D434A100-E8B1-4BCB-8D36-A05D26D05010}" srcOrd="0" destOrd="0" parTransId="{BF35FC45-55AA-444E-A529-3AD415FE69FF}" sibTransId="{98E204CA-89D0-4A55-9C8F-94C0D33FCA96}"/>
    <dgm:cxn modelId="{5F810351-2225-4F20-9D5E-31DCB356BF25}" srcId="{F711E9F4-58BC-457D-A51B-ED11DC2FD3A6}" destId="{4DB54969-5305-4DC5-A235-0D7EE1A4F3D7}" srcOrd="3" destOrd="0" parTransId="{6F1078FF-B4AA-4A8F-96CC-42F147A5EDD1}" sibTransId="{F26086FD-04E4-41B1-848B-EF1D307DA49E}"/>
    <dgm:cxn modelId="{89F2EA75-3E71-4203-B6D8-5CADABAE0964}" type="presOf" srcId="{07DEA904-5ED4-4EF8-A7EC-9EA0F663795A}" destId="{35ED9D18-35DE-4786-A7A7-AECCAC7CDAEF}" srcOrd="0" destOrd="0" presId="urn:microsoft.com/office/officeart/2011/layout/ThemePictureAccent"/>
    <dgm:cxn modelId="{9192565A-2737-4629-8324-1FCC8DF18F9D}" type="presOf" srcId="{1016D846-D3C9-4071-ACF2-6420C0C6AD77}" destId="{3E3A73CE-8947-4E8E-AC86-A66EC857CE40}" srcOrd="0" destOrd="0" presId="urn:microsoft.com/office/officeart/2011/layout/ThemePictureAccent"/>
    <dgm:cxn modelId="{B5289E5A-3A8E-4DFF-B3E8-86EDBCD7C32A}" srcId="{F711E9F4-58BC-457D-A51B-ED11DC2FD3A6}" destId="{1016D846-D3C9-4071-ACF2-6420C0C6AD77}" srcOrd="4" destOrd="0" parTransId="{A0467506-CE05-4A15-B539-5CD88682DC04}" sibTransId="{5CE4FD80-DBD8-41F0-9A67-FABCCAE2D317}"/>
    <dgm:cxn modelId="{1DF12B84-06D0-4A92-AD9C-98961282384F}" type="presOf" srcId="{E1E0AEEA-2AFF-4EF2-A7CA-4BC98ABB7732}" destId="{46960BF8-314C-45EB-85C2-288E02B444EA}" srcOrd="0" destOrd="0" presId="urn:microsoft.com/office/officeart/2011/layout/ThemePictureAccent"/>
    <dgm:cxn modelId="{292F49A0-2F08-4F58-B046-5AC874B25CB6}" type="presOf" srcId="{D434A100-E8B1-4BCB-8D36-A05D26D05010}" destId="{A7726F21-1408-4F34-BA6F-5CEECB92762B}" srcOrd="0" destOrd="0" presId="urn:microsoft.com/office/officeart/2011/layout/ThemePictureAccent"/>
    <dgm:cxn modelId="{E414D2C8-0A5D-46D4-B948-791C5D667B19}" type="presOf" srcId="{F711E9F4-58BC-457D-A51B-ED11DC2FD3A6}" destId="{2685F835-0D20-43E2-891E-7365E0FD4BCD}" srcOrd="0" destOrd="0" presId="urn:microsoft.com/office/officeart/2011/layout/ThemePictureAccent"/>
    <dgm:cxn modelId="{8F4F0FDD-BD69-40DC-BCD6-EB39D66AB27E}" srcId="{F711E9F4-58BC-457D-A51B-ED11DC2FD3A6}" destId="{E1E0AEEA-2AFF-4EF2-A7CA-4BC98ABB7732}" srcOrd="2" destOrd="0" parTransId="{D2FB9D41-569C-4E3D-B6EC-82451EBEAF7A}" sibTransId="{4EAB0CC6-551B-4ABA-B516-937AD4E96BF9}"/>
    <dgm:cxn modelId="{55DB79E6-D9A4-4135-8054-A8F881BC530B}" type="presOf" srcId="{4DB54969-5305-4DC5-A235-0D7EE1A4F3D7}" destId="{EC4E9558-8B5B-4C8C-8F73-7DE69D8611BA}" srcOrd="0" destOrd="0" presId="urn:microsoft.com/office/officeart/2011/layout/ThemePictureAccent"/>
    <dgm:cxn modelId="{8DEE32F8-7B25-47EC-AF2F-A48D89629AFF}" srcId="{F711E9F4-58BC-457D-A51B-ED11DC2FD3A6}" destId="{389ADDDA-E8AB-4911-99FD-4F161A541649}" srcOrd="5" destOrd="0" parTransId="{B49B4248-4C4A-42D7-B092-2A1878BAAC46}" sibTransId="{BD18E72E-CBFE-4505-A441-D968AD1F8E71}"/>
    <dgm:cxn modelId="{2EDFBA1B-FB67-4058-AC4D-5411F769BE7B}" type="presParOf" srcId="{2685F835-0D20-43E2-891E-7365E0FD4BCD}" destId="{4EFF0833-9D70-4266-941D-569284601C0E}" srcOrd="0" destOrd="0" presId="urn:microsoft.com/office/officeart/2011/layout/ThemePictureAccent"/>
    <dgm:cxn modelId="{356E40E2-17CD-4FC3-83D8-E1E837AC0096}" type="presParOf" srcId="{4EFF0833-9D70-4266-941D-569284601C0E}" destId="{ABD794B8-4C15-4FFE-A878-C8FB051D5C65}" srcOrd="0" destOrd="0" presId="urn:microsoft.com/office/officeart/2011/layout/ThemePictureAccent"/>
    <dgm:cxn modelId="{AE136E87-DA01-4578-94FB-51697EF44155}" type="presParOf" srcId="{2685F835-0D20-43E2-891E-7365E0FD4BCD}" destId="{6AB4FDFA-F5F4-49F8-9620-9BA953D42C44}" srcOrd="1" destOrd="0" presId="urn:microsoft.com/office/officeart/2011/layout/ThemePictureAccent"/>
    <dgm:cxn modelId="{CA31EF0C-B206-44E6-9040-8A589575CC8E}" type="presParOf" srcId="{6AB4FDFA-F5F4-49F8-9620-9BA953D42C44}" destId="{E84533C6-7AEB-4B30-BDF9-333C5CB90B7F}" srcOrd="0" destOrd="0" presId="urn:microsoft.com/office/officeart/2011/layout/ThemePictureAccent"/>
    <dgm:cxn modelId="{8964A876-6921-436B-AE14-03CBE3AF4D77}" type="presParOf" srcId="{2685F835-0D20-43E2-891E-7365E0FD4BCD}" destId="{A7726F21-1408-4F34-BA6F-5CEECB92762B}" srcOrd="2" destOrd="0" presId="urn:microsoft.com/office/officeart/2011/layout/ThemePictureAccent"/>
    <dgm:cxn modelId="{90F3EB8E-4B89-4687-B221-2025E7032E83}" type="presParOf" srcId="{2685F835-0D20-43E2-891E-7365E0FD4BCD}" destId="{49F81ADE-A358-47C7-B488-B38B196FFA02}" srcOrd="3" destOrd="0" presId="urn:microsoft.com/office/officeart/2011/layout/ThemePictureAccent"/>
    <dgm:cxn modelId="{A3BC933C-2281-46F6-9236-8551B54778DF}" type="presParOf" srcId="{49F81ADE-A358-47C7-B488-B38B196FFA02}" destId="{427DBB22-611B-426A-8F01-8714E780118F}" srcOrd="0" destOrd="0" presId="urn:microsoft.com/office/officeart/2011/layout/ThemePictureAccent"/>
    <dgm:cxn modelId="{2F27130A-0383-482A-B466-2F47FCAE4564}" type="presParOf" srcId="{2685F835-0D20-43E2-891E-7365E0FD4BCD}" destId="{134FDA42-5087-4641-9142-C2BE819E057B}" srcOrd="4" destOrd="0" presId="urn:microsoft.com/office/officeart/2011/layout/ThemePictureAccent"/>
    <dgm:cxn modelId="{C09B7808-955E-443D-B7F3-5B9FBD966F55}" type="presParOf" srcId="{134FDA42-5087-4641-9142-C2BE819E057B}" destId="{9453BE0C-977B-48BC-B72F-321350B35625}" srcOrd="0" destOrd="0" presId="urn:microsoft.com/office/officeart/2011/layout/ThemePictureAccent"/>
    <dgm:cxn modelId="{9D19F1F1-CA8B-4849-B31E-88A309107D8A}" type="presParOf" srcId="{2685F835-0D20-43E2-891E-7365E0FD4BCD}" destId="{35ED9D18-35DE-4786-A7A7-AECCAC7CDAEF}" srcOrd="5" destOrd="0" presId="urn:microsoft.com/office/officeart/2011/layout/ThemePictureAccent"/>
    <dgm:cxn modelId="{34274051-08D4-4145-85C4-EDE27273BE5F}" type="presParOf" srcId="{2685F835-0D20-43E2-891E-7365E0FD4BCD}" destId="{BE57B45B-0256-4686-A9D6-B05FC0D20970}" srcOrd="6" destOrd="0" presId="urn:microsoft.com/office/officeart/2011/layout/ThemePictureAccent"/>
    <dgm:cxn modelId="{E43C250B-1C4C-4729-8457-9074595372B9}" type="presParOf" srcId="{BE57B45B-0256-4686-A9D6-B05FC0D20970}" destId="{DF80BC62-D371-4E36-9AB2-EB0AE9921B14}" srcOrd="0" destOrd="0" presId="urn:microsoft.com/office/officeart/2011/layout/ThemePictureAccent"/>
    <dgm:cxn modelId="{9B47610D-6D7C-4CCE-871D-39CAE86B52A8}" type="presParOf" srcId="{2685F835-0D20-43E2-891E-7365E0FD4BCD}" destId="{0F84225D-AAF4-4345-A412-DEAE3FBA73FB}" srcOrd="7" destOrd="0" presId="urn:microsoft.com/office/officeart/2011/layout/ThemePictureAccent"/>
    <dgm:cxn modelId="{8EDB6177-7931-4CD1-87E4-0C4990BD63B0}" type="presParOf" srcId="{0F84225D-AAF4-4345-A412-DEAE3FBA73FB}" destId="{6750A580-4A36-4FDA-AAD4-CCD53C5E0470}" srcOrd="0" destOrd="0" presId="urn:microsoft.com/office/officeart/2011/layout/ThemePictureAccent"/>
    <dgm:cxn modelId="{5E1264BF-DECB-41AF-B871-F44F9BBF481C}" type="presParOf" srcId="{2685F835-0D20-43E2-891E-7365E0FD4BCD}" destId="{46960BF8-314C-45EB-85C2-288E02B444EA}" srcOrd="8" destOrd="0" presId="urn:microsoft.com/office/officeart/2011/layout/ThemePictureAccent"/>
    <dgm:cxn modelId="{2444A428-4D46-4288-AAD9-37AA7EE772FD}" type="presParOf" srcId="{2685F835-0D20-43E2-891E-7365E0FD4BCD}" destId="{C5DA139A-B31E-4AAD-8EBC-0B712695C47F}" srcOrd="9" destOrd="0" presId="urn:microsoft.com/office/officeart/2011/layout/ThemePictureAccent"/>
    <dgm:cxn modelId="{58F36017-821A-49F1-ACC3-8E47A68E82AD}" type="presParOf" srcId="{C5DA139A-B31E-4AAD-8EBC-0B712695C47F}" destId="{CB4CC03C-CC4F-4611-BA91-67F8D48A2E34}" srcOrd="0" destOrd="0" presId="urn:microsoft.com/office/officeart/2011/layout/ThemePictureAccent"/>
    <dgm:cxn modelId="{80C8DED7-61E5-4363-946E-F24A519239F2}" type="presParOf" srcId="{2685F835-0D20-43E2-891E-7365E0FD4BCD}" destId="{A118D4C4-09A9-45B3-8C3F-12D8B46567D5}" srcOrd="10" destOrd="0" presId="urn:microsoft.com/office/officeart/2011/layout/ThemePictureAccent"/>
    <dgm:cxn modelId="{BB102251-CFAE-41A1-8A49-0DE5D88D0E8A}" type="presParOf" srcId="{A118D4C4-09A9-45B3-8C3F-12D8B46567D5}" destId="{0A15E4E8-9595-4576-A5B2-62426CD67F01}" srcOrd="0" destOrd="0" presId="urn:microsoft.com/office/officeart/2011/layout/ThemePictureAccent"/>
    <dgm:cxn modelId="{DF04FEFF-26BC-4BA3-839E-089FE78073A9}" type="presParOf" srcId="{2685F835-0D20-43E2-891E-7365E0FD4BCD}" destId="{EC4E9558-8B5B-4C8C-8F73-7DE69D8611BA}" srcOrd="11" destOrd="0" presId="urn:microsoft.com/office/officeart/2011/layout/ThemePictureAccent"/>
    <dgm:cxn modelId="{B7EE81C8-3093-484C-93A6-AFE8B71FEF8A}" type="presParOf" srcId="{2685F835-0D20-43E2-891E-7365E0FD4BCD}" destId="{F085D245-1BDE-4ABA-B6D2-E5E83C1F1C0C}" srcOrd="12" destOrd="0" presId="urn:microsoft.com/office/officeart/2011/layout/ThemePictureAccent"/>
    <dgm:cxn modelId="{0A122664-0E13-4877-BCF9-19C88F862CEE}" type="presParOf" srcId="{F085D245-1BDE-4ABA-B6D2-E5E83C1F1C0C}" destId="{692AE864-B304-4A59-8466-BA82DB53DA8B}" srcOrd="0" destOrd="0" presId="urn:microsoft.com/office/officeart/2011/layout/ThemePictureAccent"/>
    <dgm:cxn modelId="{8FE9DBC3-82A2-4704-8852-E13B1DD16308}" type="presParOf" srcId="{2685F835-0D20-43E2-891E-7365E0FD4BCD}" destId="{FDFECE36-0DBD-4B77-BC2B-87F5BBFA1142}" srcOrd="13" destOrd="0" presId="urn:microsoft.com/office/officeart/2011/layout/ThemePictureAccent"/>
    <dgm:cxn modelId="{AD4AE8FF-C536-4780-8FB8-771208DA3EA0}" type="presParOf" srcId="{FDFECE36-0DBD-4B77-BC2B-87F5BBFA1142}" destId="{FD2EA917-B456-46CB-B8B9-37475D9E7E4D}" srcOrd="0" destOrd="0" presId="urn:microsoft.com/office/officeart/2011/layout/ThemePictureAccent"/>
    <dgm:cxn modelId="{0A779386-80A2-4E09-9627-BCAD9AB1C091}" type="presParOf" srcId="{2685F835-0D20-43E2-891E-7365E0FD4BCD}" destId="{3E3A73CE-8947-4E8E-AC86-A66EC857CE40}" srcOrd="14" destOrd="0" presId="urn:microsoft.com/office/officeart/2011/layout/ThemePictureAccent"/>
    <dgm:cxn modelId="{009B90C5-927E-48D8-8606-96146F8E80D9}" type="presParOf" srcId="{2685F835-0D20-43E2-891E-7365E0FD4BCD}" destId="{0A3CE844-13F2-485C-92D8-A529A8939EA3}" srcOrd="15" destOrd="0" presId="urn:microsoft.com/office/officeart/2011/layout/ThemePictureAccent"/>
    <dgm:cxn modelId="{4CBD41CA-EBDA-459F-9A7A-AC5F7A483106}" type="presParOf" srcId="{0A3CE844-13F2-485C-92D8-A529A8939EA3}" destId="{1829B9F3-CE3B-41EF-BEF7-236B7B39DC94}" srcOrd="0" destOrd="0" presId="urn:microsoft.com/office/officeart/2011/layout/ThemePictureAccent"/>
    <dgm:cxn modelId="{1BD2BDAF-2052-4DB8-A242-7764AE510DC6}" type="presParOf" srcId="{2685F835-0D20-43E2-891E-7365E0FD4BCD}" destId="{5654E160-46B4-4E3F-8E96-FEAFB2FC7A5E}" srcOrd="16" destOrd="0" presId="urn:microsoft.com/office/officeart/2011/layout/ThemePictureAccent"/>
    <dgm:cxn modelId="{D532D661-C484-4373-ADEC-2E7A7EFBE670}" type="presParOf" srcId="{5654E160-46B4-4E3F-8E96-FEAFB2FC7A5E}" destId="{22FCC282-957E-4124-9D3F-98ACEAB59246}" srcOrd="0" destOrd="0" presId="urn:microsoft.com/office/officeart/2011/layout/ThemePictureAccent"/>
    <dgm:cxn modelId="{28F539DA-DEAD-42B4-B203-F71AA82AC129}" type="presParOf" srcId="{2685F835-0D20-43E2-891E-7365E0FD4BCD}" destId="{EEF281B8-9136-46F2-B7F7-CF566B18E4BC}" srcOrd="17" destOrd="0" presId="urn:microsoft.com/office/officeart/2011/layout/ThemePictureAccen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A8F589C-DFC7-47B1-AB46-569915FF7F85}" type="doc">
      <dgm:prSet loTypeId="urn:microsoft.com/office/officeart/2011/layout/ThemePictureAccen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2311D9C-193E-42DF-B5F7-D713AA72A870}">
      <dgm:prSet phldrT="[Text]"/>
      <dgm:spPr/>
      <dgm:t>
        <a:bodyPr/>
        <a:lstStyle/>
        <a:p>
          <a:r>
            <a:rPr lang="en-US" dirty="0"/>
            <a:t> </a:t>
          </a:r>
        </a:p>
      </dgm:t>
    </dgm:pt>
    <dgm:pt modelId="{D9970803-50C6-4103-88E5-17DE7CDBC1E2}" type="parTrans" cxnId="{D5468AE5-7342-49D9-87C3-D71B90471DD6}">
      <dgm:prSet/>
      <dgm:spPr/>
      <dgm:t>
        <a:bodyPr/>
        <a:lstStyle/>
        <a:p>
          <a:endParaRPr lang="en-US"/>
        </a:p>
      </dgm:t>
    </dgm:pt>
    <dgm:pt modelId="{29D4844F-B169-4519-B533-1B65595E6F94}" type="sibTrans" cxnId="{D5468AE5-7342-49D9-87C3-D71B90471DD6}">
      <dgm:prSet/>
      <dgm:spPr/>
      <dgm:t>
        <a:bodyPr/>
        <a:lstStyle/>
        <a:p>
          <a:endParaRPr lang="en-US"/>
        </a:p>
      </dgm:t>
    </dgm:pt>
    <dgm:pt modelId="{6F9271F8-BCE7-462B-B9FD-C3BBBFC9B29B}">
      <dgm:prSet phldrT="[Text]"/>
      <dgm:spPr/>
      <dgm:t>
        <a:bodyPr/>
        <a:lstStyle/>
        <a:p>
          <a:r>
            <a:rPr lang="en-US" dirty="0"/>
            <a:t> </a:t>
          </a:r>
        </a:p>
      </dgm:t>
    </dgm:pt>
    <dgm:pt modelId="{3B1BBB12-34D5-495A-A6C8-15DE66729F9A}" type="parTrans" cxnId="{31EC1336-E05B-4E7E-8B8E-A9FBA0576A26}">
      <dgm:prSet/>
      <dgm:spPr/>
      <dgm:t>
        <a:bodyPr/>
        <a:lstStyle/>
        <a:p>
          <a:endParaRPr lang="en-US"/>
        </a:p>
      </dgm:t>
    </dgm:pt>
    <dgm:pt modelId="{256A6A91-63BE-470B-8062-B83C3690ED53}" type="sibTrans" cxnId="{31EC1336-E05B-4E7E-8B8E-A9FBA0576A26}">
      <dgm:prSet/>
      <dgm:spPr/>
      <dgm:t>
        <a:bodyPr/>
        <a:lstStyle/>
        <a:p>
          <a:endParaRPr lang="en-US"/>
        </a:p>
      </dgm:t>
    </dgm:pt>
    <dgm:pt modelId="{4720F357-9DA6-4B46-B4A5-428EFBA2A0B4}">
      <dgm:prSet phldrT="[Text]"/>
      <dgm:spPr/>
      <dgm:t>
        <a:bodyPr/>
        <a:lstStyle/>
        <a:p>
          <a:r>
            <a:rPr lang="en-US" dirty="0"/>
            <a:t> </a:t>
          </a:r>
        </a:p>
      </dgm:t>
    </dgm:pt>
    <dgm:pt modelId="{55DBFE8C-69CA-4009-A321-48E131433A52}" type="parTrans" cxnId="{249D2AB0-63A9-4477-8FCE-1F77EF513A04}">
      <dgm:prSet/>
      <dgm:spPr/>
      <dgm:t>
        <a:bodyPr/>
        <a:lstStyle/>
        <a:p>
          <a:endParaRPr lang="en-US"/>
        </a:p>
      </dgm:t>
    </dgm:pt>
    <dgm:pt modelId="{1E5E8774-0574-4648-81DA-9E30BAB858DF}" type="sibTrans" cxnId="{249D2AB0-63A9-4477-8FCE-1F77EF513A04}">
      <dgm:prSet/>
      <dgm:spPr/>
      <dgm:t>
        <a:bodyPr/>
        <a:lstStyle/>
        <a:p>
          <a:endParaRPr lang="en-US"/>
        </a:p>
      </dgm:t>
    </dgm:pt>
    <dgm:pt modelId="{798776FC-C5D6-49D2-B527-59F0FB1E050A}">
      <dgm:prSet phldrT="[Text]"/>
      <dgm:spPr/>
      <dgm:t>
        <a:bodyPr/>
        <a:lstStyle/>
        <a:p>
          <a:r>
            <a:rPr lang="en-US" dirty="0"/>
            <a:t> </a:t>
          </a:r>
        </a:p>
      </dgm:t>
    </dgm:pt>
    <dgm:pt modelId="{EEF069E9-1874-4159-90F0-2889DE5FDA38}" type="parTrans" cxnId="{7EEAC349-5B8E-4CA0-8670-04EB1B431C11}">
      <dgm:prSet/>
      <dgm:spPr/>
      <dgm:t>
        <a:bodyPr/>
        <a:lstStyle/>
        <a:p>
          <a:endParaRPr lang="en-US"/>
        </a:p>
      </dgm:t>
    </dgm:pt>
    <dgm:pt modelId="{CF15B636-042E-4FB3-A3CA-588EEDA453CF}" type="sibTrans" cxnId="{7EEAC349-5B8E-4CA0-8670-04EB1B431C11}">
      <dgm:prSet/>
      <dgm:spPr/>
      <dgm:t>
        <a:bodyPr/>
        <a:lstStyle/>
        <a:p>
          <a:endParaRPr lang="en-US"/>
        </a:p>
      </dgm:t>
    </dgm:pt>
    <dgm:pt modelId="{43FA6BB2-63A5-49DE-81A1-386C5B64938A}">
      <dgm:prSet phldrT="[Text]"/>
      <dgm:spPr/>
      <dgm:t>
        <a:bodyPr/>
        <a:lstStyle/>
        <a:p>
          <a:r>
            <a:rPr lang="en-US" dirty="0"/>
            <a:t> </a:t>
          </a:r>
        </a:p>
      </dgm:t>
    </dgm:pt>
    <dgm:pt modelId="{7D69BFC6-D0D7-4BAB-8BF5-37C282CCF30A}" type="parTrans" cxnId="{00015356-093F-4428-82D8-F36FD6C46E43}">
      <dgm:prSet/>
      <dgm:spPr/>
      <dgm:t>
        <a:bodyPr/>
        <a:lstStyle/>
        <a:p>
          <a:endParaRPr lang="en-US"/>
        </a:p>
      </dgm:t>
    </dgm:pt>
    <dgm:pt modelId="{BEBA1B33-B506-4AAF-8C2C-C7D619C6F052}" type="sibTrans" cxnId="{00015356-093F-4428-82D8-F36FD6C46E43}">
      <dgm:prSet/>
      <dgm:spPr/>
      <dgm:t>
        <a:bodyPr/>
        <a:lstStyle/>
        <a:p>
          <a:endParaRPr lang="en-US"/>
        </a:p>
      </dgm:t>
    </dgm:pt>
    <dgm:pt modelId="{4EA884A3-D750-44CA-91DE-180E8464AB23}">
      <dgm:prSet phldrT="[Text]"/>
      <dgm:spPr/>
      <dgm:t>
        <a:bodyPr/>
        <a:lstStyle/>
        <a:p>
          <a:r>
            <a:rPr lang="en-US" dirty="0"/>
            <a:t> </a:t>
          </a:r>
        </a:p>
      </dgm:t>
    </dgm:pt>
    <dgm:pt modelId="{1AA9F542-ED70-47EC-B99F-43646CECCF19}" type="parTrans" cxnId="{015892CE-64CA-4AA3-AECB-267740E9585E}">
      <dgm:prSet/>
      <dgm:spPr/>
      <dgm:t>
        <a:bodyPr/>
        <a:lstStyle/>
        <a:p>
          <a:endParaRPr lang="en-US"/>
        </a:p>
      </dgm:t>
    </dgm:pt>
    <dgm:pt modelId="{0DEAADC9-2885-452F-A985-BD4BD8D51AB8}" type="sibTrans" cxnId="{015892CE-64CA-4AA3-AECB-267740E9585E}">
      <dgm:prSet/>
      <dgm:spPr/>
      <dgm:t>
        <a:bodyPr/>
        <a:lstStyle/>
        <a:p>
          <a:endParaRPr lang="en-US"/>
        </a:p>
      </dgm:t>
    </dgm:pt>
    <dgm:pt modelId="{FBD0E8DD-5B78-4BD7-BC0B-71F7D0AF89C8}" type="pres">
      <dgm:prSet presAssocID="{6A8F589C-DFC7-47B1-AB46-569915FF7F85}" presName="Name0" presStyleCnt="0">
        <dgm:presLayoutVars>
          <dgm:chMax val="6"/>
          <dgm:chPref val="6"/>
          <dgm:dir/>
        </dgm:presLayoutVars>
      </dgm:prSet>
      <dgm:spPr/>
    </dgm:pt>
    <dgm:pt modelId="{C8786866-04CD-408E-8AC6-0F318AFA6275}" type="pres">
      <dgm:prSet presAssocID="{32311D9C-193E-42DF-B5F7-D713AA72A870}" presName="Image1" presStyleCnt="0"/>
      <dgm:spPr/>
    </dgm:pt>
    <dgm:pt modelId="{D9F5F182-208B-428B-B4A0-D15133557A02}" type="pres">
      <dgm:prSet presAssocID="{32311D9C-193E-42DF-B5F7-D713AA72A870}" presName="Image" presStyleLbl="alignImgPlace1" presStyleIdx="0" presStyleCnt="6" custLinFactNeighborX="-275" custLinFactNeighborY="-620"/>
      <dgm:spPr/>
    </dgm:pt>
    <dgm:pt modelId="{129032A8-8033-49D1-8607-27276FC39F81}" type="pres">
      <dgm:prSet presAssocID="{32311D9C-193E-42DF-B5F7-D713AA72A870}" presName="Accent1" presStyleCnt="0"/>
      <dgm:spPr/>
    </dgm:pt>
    <dgm:pt modelId="{178D1FFC-F796-444E-AE68-4C2B3D5D0394}" type="pres">
      <dgm:prSet presAssocID="{32311D9C-193E-42DF-B5F7-D713AA72A870}" presName="Accent" presStyleLbl="parChTrans1D1" presStyleIdx="0" presStyleCnt="6"/>
      <dgm:spPr>
        <a:blipFill rotWithShape="0">
          <a:blip xmlns:r="http://schemas.openxmlformats.org/officeDocument/2006/relationships" r:embed="rId1"/>
          <a:srcRect/>
          <a:stretch>
            <a:fillRect t="-4000" b="-4000"/>
          </a:stretch>
        </a:blipFill>
      </dgm:spPr>
    </dgm:pt>
    <dgm:pt modelId="{9623AE70-6B30-4C6F-8DD3-09A6B9ED0D93}" type="pres">
      <dgm:prSet presAssocID="{32311D9C-193E-42DF-B5F7-D713AA72A870}" presName="Text1" presStyleLbl="alignImgPlace1" presStyleIdx="0" presStyleCnt="6">
        <dgm:presLayoutVars>
          <dgm:chMax val="0"/>
          <dgm:chPref val="0"/>
          <dgm:bulletEnabled val="1"/>
        </dgm:presLayoutVars>
      </dgm:prSet>
      <dgm:spPr/>
    </dgm:pt>
    <dgm:pt modelId="{5E0AD19C-42A6-4DDB-97D6-CE1281F6D8DD}" type="pres">
      <dgm:prSet presAssocID="{6F9271F8-BCE7-462B-B9FD-C3BBBFC9B29B}" presName="Image2" presStyleCnt="0"/>
      <dgm:spPr/>
    </dgm:pt>
    <dgm:pt modelId="{7A002DA3-14B4-4B29-AA1E-BCA66D919AB7}" type="pres">
      <dgm:prSet presAssocID="{6F9271F8-BCE7-462B-B9FD-C3BBBFC9B29B}" presName="Image" presStyleLbl="alignImgPlace1" presStyleIdx="1" presStyleCnt="6"/>
      <dgm:spPr/>
    </dgm:pt>
    <dgm:pt modelId="{A7318F8B-AFF8-4651-8D38-8D8CD83C3E4B}" type="pres">
      <dgm:prSet presAssocID="{6F9271F8-BCE7-462B-B9FD-C3BBBFC9B29B}" presName="Accent2" presStyleCnt="0"/>
      <dgm:spPr/>
    </dgm:pt>
    <dgm:pt modelId="{7DDEC8B6-AA7E-4F35-A8E0-EBB5DC3C6881}" type="pres">
      <dgm:prSet presAssocID="{6F9271F8-BCE7-462B-B9FD-C3BBBFC9B29B}" presName="Accent" presStyleLbl="parChTrans1D1" presStyleIdx="1" presStyleCnt="6"/>
      <dgm:spPr>
        <a:blipFill rotWithShape="0">
          <a:blip xmlns:r="http://schemas.openxmlformats.org/officeDocument/2006/relationships" r:embed="rId2"/>
          <a:srcRect/>
          <a:stretch>
            <a:fillRect/>
          </a:stretch>
        </a:blipFill>
      </dgm:spPr>
    </dgm:pt>
    <dgm:pt modelId="{F11EC6D4-D9E6-471A-A22D-90AD87C98EB5}" type="pres">
      <dgm:prSet presAssocID="{6F9271F8-BCE7-462B-B9FD-C3BBBFC9B29B}" presName="Text2" presStyleLbl="alignImgPlace1" presStyleIdx="1" presStyleCnt="6">
        <dgm:presLayoutVars>
          <dgm:chMax val="0"/>
          <dgm:chPref val="0"/>
          <dgm:bulletEnabled val="1"/>
        </dgm:presLayoutVars>
      </dgm:prSet>
      <dgm:spPr/>
    </dgm:pt>
    <dgm:pt modelId="{658CF6E2-6B17-44BB-9C0D-61295C87C538}" type="pres">
      <dgm:prSet presAssocID="{4720F357-9DA6-4B46-B4A5-428EFBA2A0B4}" presName="Image3" presStyleCnt="0"/>
      <dgm:spPr/>
    </dgm:pt>
    <dgm:pt modelId="{4E89081D-24C7-4E26-93E7-C6CED1400655}" type="pres">
      <dgm:prSet presAssocID="{4720F357-9DA6-4B46-B4A5-428EFBA2A0B4}" presName="Image" presStyleLbl="alignImgPlace1" presStyleIdx="2" presStyleCnt="6"/>
      <dgm:spPr/>
    </dgm:pt>
    <dgm:pt modelId="{28848B92-574F-49C0-BB43-331C1FEE71D6}" type="pres">
      <dgm:prSet presAssocID="{4720F357-9DA6-4B46-B4A5-428EFBA2A0B4}" presName="Accent3" presStyleCnt="0"/>
      <dgm:spPr/>
    </dgm:pt>
    <dgm:pt modelId="{51D16B57-5EE5-4971-83CF-ADEA7B5593C0}" type="pres">
      <dgm:prSet presAssocID="{4720F357-9DA6-4B46-B4A5-428EFBA2A0B4}" presName="Accent" presStyleLbl="parChTrans1D1" presStyleIdx="2" presStyleCnt="6" custLinFactNeighborX="579"/>
      <dgm:spPr>
        <a:blipFill dpi="0" rotWithShape="0">
          <a:blip xmlns:r="http://schemas.openxmlformats.org/officeDocument/2006/relationships" r:embed="rId3"/>
          <a:srcRect/>
          <a:stretch>
            <a:fillRect l="377" t="-5844" r="377" b="-5844"/>
          </a:stretch>
        </a:blipFill>
      </dgm:spPr>
    </dgm:pt>
    <dgm:pt modelId="{2F4A990A-8629-4259-B481-7913D81CBF7E}" type="pres">
      <dgm:prSet presAssocID="{4720F357-9DA6-4B46-B4A5-428EFBA2A0B4}" presName="Text3" presStyleLbl="alignImgPlace1" presStyleIdx="2" presStyleCnt="6">
        <dgm:presLayoutVars>
          <dgm:chMax val="0"/>
          <dgm:chPref val="0"/>
          <dgm:bulletEnabled val="1"/>
        </dgm:presLayoutVars>
      </dgm:prSet>
      <dgm:spPr/>
    </dgm:pt>
    <dgm:pt modelId="{DB3672D4-CA1E-4A64-A123-4B1968C7728B}" type="pres">
      <dgm:prSet presAssocID="{798776FC-C5D6-49D2-B527-59F0FB1E050A}" presName="Image4" presStyleCnt="0"/>
      <dgm:spPr/>
    </dgm:pt>
    <dgm:pt modelId="{C0496A7E-B412-4C15-A897-41A56D6D4C2B}" type="pres">
      <dgm:prSet presAssocID="{798776FC-C5D6-49D2-B527-59F0FB1E050A}" presName="Image" presStyleLbl="alignImgPlace1" presStyleIdx="3" presStyleCnt="6"/>
      <dgm:spPr/>
    </dgm:pt>
    <dgm:pt modelId="{33A7D2D2-737D-432A-9883-F4F427727C17}" type="pres">
      <dgm:prSet presAssocID="{798776FC-C5D6-49D2-B527-59F0FB1E050A}" presName="Accent4" presStyleCnt="0"/>
      <dgm:spPr/>
    </dgm:pt>
    <dgm:pt modelId="{D89CFF48-49E7-44C3-BAB1-778C54B2B392}" type="pres">
      <dgm:prSet presAssocID="{798776FC-C5D6-49D2-B527-59F0FB1E050A}" presName="Accent" presStyleLbl="parChTrans1D1" presStyleIdx="3" presStyleCnt="6"/>
      <dgm:spPr>
        <a:blipFill rotWithShape="0">
          <a:blip xmlns:r="http://schemas.openxmlformats.org/officeDocument/2006/relationships" r:embed="rId4"/>
          <a:srcRect/>
          <a:stretch>
            <a:fillRect l="-17000" r="-17000"/>
          </a:stretch>
        </a:blipFill>
      </dgm:spPr>
    </dgm:pt>
    <dgm:pt modelId="{AA0E09F6-7731-48D1-956D-4FE77A1493D9}" type="pres">
      <dgm:prSet presAssocID="{798776FC-C5D6-49D2-B527-59F0FB1E050A}" presName="Text4" presStyleLbl="alignImgPlace1" presStyleIdx="3" presStyleCnt="6">
        <dgm:presLayoutVars>
          <dgm:chMax val="0"/>
          <dgm:chPref val="0"/>
          <dgm:bulletEnabled val="1"/>
        </dgm:presLayoutVars>
      </dgm:prSet>
      <dgm:spPr/>
    </dgm:pt>
    <dgm:pt modelId="{9AAD09AD-143E-4CD1-BB32-27DAEADF7D1B}" type="pres">
      <dgm:prSet presAssocID="{43FA6BB2-63A5-49DE-81A1-386C5B64938A}" presName="Image5" presStyleCnt="0"/>
      <dgm:spPr/>
    </dgm:pt>
    <dgm:pt modelId="{562E7782-5838-4274-A470-1EC9BAEEDABA}" type="pres">
      <dgm:prSet presAssocID="{43FA6BB2-63A5-49DE-81A1-386C5B64938A}" presName="Image" presStyleLbl="alignImgPlace1" presStyleIdx="4" presStyleCnt="6"/>
      <dgm:spPr/>
    </dgm:pt>
    <dgm:pt modelId="{DA74C31C-6AB3-44E8-8E57-560C6322BCAA}" type="pres">
      <dgm:prSet presAssocID="{43FA6BB2-63A5-49DE-81A1-386C5B64938A}" presName="Accent5" presStyleCnt="0"/>
      <dgm:spPr/>
    </dgm:pt>
    <dgm:pt modelId="{A7A7A370-F18C-425D-9154-28DD59763C66}" type="pres">
      <dgm:prSet presAssocID="{43FA6BB2-63A5-49DE-81A1-386C5B64938A}" presName="Accent" presStyleLbl="parChTrans1D1" presStyleIdx="4" presStyleCnt="6"/>
      <dgm:spPr>
        <a:blipFill dpi="0" rotWithShape="0">
          <a:blip xmlns:r="http://schemas.openxmlformats.org/officeDocument/2006/relationships" r:embed="rId5"/>
          <a:srcRect/>
          <a:stretch>
            <a:fillRect l="-8456" t="179" r="-8456" b="179"/>
          </a:stretch>
        </a:blipFill>
      </dgm:spPr>
    </dgm:pt>
    <dgm:pt modelId="{8EBB4894-5431-4DA7-9AF5-11A1AE4340AD}" type="pres">
      <dgm:prSet presAssocID="{43FA6BB2-63A5-49DE-81A1-386C5B64938A}" presName="Text5" presStyleLbl="alignImgPlace1" presStyleIdx="4" presStyleCnt="6">
        <dgm:presLayoutVars>
          <dgm:chMax val="0"/>
          <dgm:chPref val="0"/>
          <dgm:bulletEnabled val="1"/>
        </dgm:presLayoutVars>
      </dgm:prSet>
      <dgm:spPr/>
    </dgm:pt>
    <dgm:pt modelId="{7AC88014-FF4C-4878-B286-EAD553FF52FE}" type="pres">
      <dgm:prSet presAssocID="{4EA884A3-D750-44CA-91DE-180E8464AB23}" presName="Image6" presStyleCnt="0"/>
      <dgm:spPr/>
    </dgm:pt>
    <dgm:pt modelId="{A2022B10-1547-4563-8267-E66870A9D6DC}" type="pres">
      <dgm:prSet presAssocID="{4EA884A3-D750-44CA-91DE-180E8464AB23}" presName="Image" presStyleLbl="alignImgPlace1" presStyleIdx="5" presStyleCnt="6"/>
      <dgm:spPr/>
    </dgm:pt>
    <dgm:pt modelId="{408D8268-37F4-4D82-9CA1-77E290B837E1}" type="pres">
      <dgm:prSet presAssocID="{4EA884A3-D750-44CA-91DE-180E8464AB23}" presName="Accent6" presStyleCnt="0"/>
      <dgm:spPr/>
    </dgm:pt>
    <dgm:pt modelId="{F060F14C-B34A-475D-8234-C0F97F82111D}" type="pres">
      <dgm:prSet presAssocID="{4EA884A3-D750-44CA-91DE-180E8464AB23}" presName="Accent" presStyleLbl="parChTrans1D1" presStyleIdx="5" presStyleCnt="6"/>
      <dgm:spPr>
        <a:blipFill rotWithShape="0">
          <a:blip xmlns:r="http://schemas.openxmlformats.org/officeDocument/2006/relationships" r:embed="rId6"/>
          <a:srcRect/>
          <a:stretch>
            <a:fillRect t="-18000" b="-18000"/>
          </a:stretch>
        </a:blipFill>
      </dgm:spPr>
    </dgm:pt>
    <dgm:pt modelId="{FF802049-FA87-463A-A050-2E1BCCAF65BB}" type="pres">
      <dgm:prSet presAssocID="{4EA884A3-D750-44CA-91DE-180E8464AB23}" presName="Text6" presStyleLbl="alignImgPlac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E4C23E13-C3A3-4F97-89F7-AA055E7A6349}" type="presOf" srcId="{4EA884A3-D750-44CA-91DE-180E8464AB23}" destId="{FF802049-FA87-463A-A050-2E1BCCAF65BB}" srcOrd="0" destOrd="0" presId="urn:microsoft.com/office/officeart/2011/layout/ThemePictureAccent"/>
    <dgm:cxn modelId="{7770A018-13B6-46FD-90FF-C0F691F881E4}" type="presOf" srcId="{6F9271F8-BCE7-462B-B9FD-C3BBBFC9B29B}" destId="{F11EC6D4-D9E6-471A-A22D-90AD87C98EB5}" srcOrd="0" destOrd="0" presId="urn:microsoft.com/office/officeart/2011/layout/ThemePictureAccent"/>
    <dgm:cxn modelId="{31EC1336-E05B-4E7E-8B8E-A9FBA0576A26}" srcId="{6A8F589C-DFC7-47B1-AB46-569915FF7F85}" destId="{6F9271F8-BCE7-462B-B9FD-C3BBBFC9B29B}" srcOrd="1" destOrd="0" parTransId="{3B1BBB12-34D5-495A-A6C8-15DE66729F9A}" sibTransId="{256A6A91-63BE-470B-8062-B83C3690ED53}"/>
    <dgm:cxn modelId="{4C18E764-7BD7-4914-998F-B5505DF29ABE}" type="presOf" srcId="{798776FC-C5D6-49D2-B527-59F0FB1E050A}" destId="{AA0E09F6-7731-48D1-956D-4FE77A1493D9}" srcOrd="0" destOrd="0" presId="urn:microsoft.com/office/officeart/2011/layout/ThemePictureAccent"/>
    <dgm:cxn modelId="{7EEAC349-5B8E-4CA0-8670-04EB1B431C11}" srcId="{6A8F589C-DFC7-47B1-AB46-569915FF7F85}" destId="{798776FC-C5D6-49D2-B527-59F0FB1E050A}" srcOrd="3" destOrd="0" parTransId="{EEF069E9-1874-4159-90F0-2889DE5FDA38}" sibTransId="{CF15B636-042E-4FB3-A3CA-588EEDA453CF}"/>
    <dgm:cxn modelId="{B8246E70-ADB8-44F7-AD54-F525AD610A11}" type="presOf" srcId="{32311D9C-193E-42DF-B5F7-D713AA72A870}" destId="{9623AE70-6B30-4C6F-8DD3-09A6B9ED0D93}" srcOrd="0" destOrd="0" presId="urn:microsoft.com/office/officeart/2011/layout/ThemePictureAccent"/>
    <dgm:cxn modelId="{0B187E52-EA23-4BF6-A533-78EECA3DAE11}" type="presOf" srcId="{6A8F589C-DFC7-47B1-AB46-569915FF7F85}" destId="{FBD0E8DD-5B78-4BD7-BC0B-71F7D0AF89C8}" srcOrd="0" destOrd="0" presId="urn:microsoft.com/office/officeart/2011/layout/ThemePictureAccent"/>
    <dgm:cxn modelId="{00015356-093F-4428-82D8-F36FD6C46E43}" srcId="{6A8F589C-DFC7-47B1-AB46-569915FF7F85}" destId="{43FA6BB2-63A5-49DE-81A1-386C5B64938A}" srcOrd="4" destOrd="0" parTransId="{7D69BFC6-D0D7-4BAB-8BF5-37C282CCF30A}" sibTransId="{BEBA1B33-B506-4AAF-8C2C-C7D619C6F052}"/>
    <dgm:cxn modelId="{957FD77C-37CA-49E5-9062-5DB905300603}" type="presOf" srcId="{43FA6BB2-63A5-49DE-81A1-386C5B64938A}" destId="{8EBB4894-5431-4DA7-9AF5-11A1AE4340AD}" srcOrd="0" destOrd="0" presId="urn:microsoft.com/office/officeart/2011/layout/ThemePictureAccent"/>
    <dgm:cxn modelId="{249D2AB0-63A9-4477-8FCE-1F77EF513A04}" srcId="{6A8F589C-DFC7-47B1-AB46-569915FF7F85}" destId="{4720F357-9DA6-4B46-B4A5-428EFBA2A0B4}" srcOrd="2" destOrd="0" parTransId="{55DBFE8C-69CA-4009-A321-48E131433A52}" sibTransId="{1E5E8774-0574-4648-81DA-9E30BAB858DF}"/>
    <dgm:cxn modelId="{419876B1-6696-43FB-957F-E1961B7D2A2C}" type="presOf" srcId="{4720F357-9DA6-4B46-B4A5-428EFBA2A0B4}" destId="{2F4A990A-8629-4259-B481-7913D81CBF7E}" srcOrd="0" destOrd="0" presId="urn:microsoft.com/office/officeart/2011/layout/ThemePictureAccent"/>
    <dgm:cxn modelId="{015892CE-64CA-4AA3-AECB-267740E9585E}" srcId="{6A8F589C-DFC7-47B1-AB46-569915FF7F85}" destId="{4EA884A3-D750-44CA-91DE-180E8464AB23}" srcOrd="5" destOrd="0" parTransId="{1AA9F542-ED70-47EC-B99F-43646CECCF19}" sibTransId="{0DEAADC9-2885-452F-A985-BD4BD8D51AB8}"/>
    <dgm:cxn modelId="{D5468AE5-7342-49D9-87C3-D71B90471DD6}" srcId="{6A8F589C-DFC7-47B1-AB46-569915FF7F85}" destId="{32311D9C-193E-42DF-B5F7-D713AA72A870}" srcOrd="0" destOrd="0" parTransId="{D9970803-50C6-4103-88E5-17DE7CDBC1E2}" sibTransId="{29D4844F-B169-4519-B533-1B65595E6F94}"/>
    <dgm:cxn modelId="{40774EA1-A3CE-41D8-B783-C12ED981189F}" type="presParOf" srcId="{FBD0E8DD-5B78-4BD7-BC0B-71F7D0AF89C8}" destId="{C8786866-04CD-408E-8AC6-0F318AFA6275}" srcOrd="0" destOrd="0" presId="urn:microsoft.com/office/officeart/2011/layout/ThemePictureAccent"/>
    <dgm:cxn modelId="{B903598D-24E7-42A3-9699-9DA02682824C}" type="presParOf" srcId="{C8786866-04CD-408E-8AC6-0F318AFA6275}" destId="{D9F5F182-208B-428B-B4A0-D15133557A02}" srcOrd="0" destOrd="0" presId="urn:microsoft.com/office/officeart/2011/layout/ThemePictureAccent"/>
    <dgm:cxn modelId="{783DA1F3-6E1E-454D-803D-3318C506E81D}" type="presParOf" srcId="{FBD0E8DD-5B78-4BD7-BC0B-71F7D0AF89C8}" destId="{129032A8-8033-49D1-8607-27276FC39F81}" srcOrd="1" destOrd="0" presId="urn:microsoft.com/office/officeart/2011/layout/ThemePictureAccent"/>
    <dgm:cxn modelId="{B7653BF6-A639-40DD-9E74-398150889F4E}" type="presParOf" srcId="{129032A8-8033-49D1-8607-27276FC39F81}" destId="{178D1FFC-F796-444E-AE68-4C2B3D5D0394}" srcOrd="0" destOrd="0" presId="urn:microsoft.com/office/officeart/2011/layout/ThemePictureAccent"/>
    <dgm:cxn modelId="{B81B5D9E-800F-4B7B-8665-2D60727EA2C4}" type="presParOf" srcId="{FBD0E8DD-5B78-4BD7-BC0B-71F7D0AF89C8}" destId="{9623AE70-6B30-4C6F-8DD3-09A6B9ED0D93}" srcOrd="2" destOrd="0" presId="urn:microsoft.com/office/officeart/2011/layout/ThemePictureAccent"/>
    <dgm:cxn modelId="{2B500E0C-1DCA-4747-B09A-52CD388A032A}" type="presParOf" srcId="{FBD0E8DD-5B78-4BD7-BC0B-71F7D0AF89C8}" destId="{5E0AD19C-42A6-4DDB-97D6-CE1281F6D8DD}" srcOrd="3" destOrd="0" presId="urn:microsoft.com/office/officeart/2011/layout/ThemePictureAccent"/>
    <dgm:cxn modelId="{F57B4F94-B456-4C5A-95D7-CF3884C3001B}" type="presParOf" srcId="{5E0AD19C-42A6-4DDB-97D6-CE1281F6D8DD}" destId="{7A002DA3-14B4-4B29-AA1E-BCA66D919AB7}" srcOrd="0" destOrd="0" presId="urn:microsoft.com/office/officeart/2011/layout/ThemePictureAccent"/>
    <dgm:cxn modelId="{058FB5F5-B453-4845-BB91-E53A556C0F46}" type="presParOf" srcId="{FBD0E8DD-5B78-4BD7-BC0B-71F7D0AF89C8}" destId="{A7318F8B-AFF8-4651-8D38-8D8CD83C3E4B}" srcOrd="4" destOrd="0" presId="urn:microsoft.com/office/officeart/2011/layout/ThemePictureAccent"/>
    <dgm:cxn modelId="{E35D6CB1-5A32-47B1-9837-4DFAFAC4F878}" type="presParOf" srcId="{A7318F8B-AFF8-4651-8D38-8D8CD83C3E4B}" destId="{7DDEC8B6-AA7E-4F35-A8E0-EBB5DC3C6881}" srcOrd="0" destOrd="0" presId="urn:microsoft.com/office/officeart/2011/layout/ThemePictureAccent"/>
    <dgm:cxn modelId="{CF806745-CE13-4062-AEDE-F6B1F4BC4FA7}" type="presParOf" srcId="{FBD0E8DD-5B78-4BD7-BC0B-71F7D0AF89C8}" destId="{F11EC6D4-D9E6-471A-A22D-90AD87C98EB5}" srcOrd="5" destOrd="0" presId="urn:microsoft.com/office/officeart/2011/layout/ThemePictureAccent"/>
    <dgm:cxn modelId="{C5CD0D2E-E543-4100-8620-A8A5E90B6015}" type="presParOf" srcId="{FBD0E8DD-5B78-4BD7-BC0B-71F7D0AF89C8}" destId="{658CF6E2-6B17-44BB-9C0D-61295C87C538}" srcOrd="6" destOrd="0" presId="urn:microsoft.com/office/officeart/2011/layout/ThemePictureAccent"/>
    <dgm:cxn modelId="{2698B1F3-6CD6-4264-BC8E-A6EFFE1367E8}" type="presParOf" srcId="{658CF6E2-6B17-44BB-9C0D-61295C87C538}" destId="{4E89081D-24C7-4E26-93E7-C6CED1400655}" srcOrd="0" destOrd="0" presId="urn:microsoft.com/office/officeart/2011/layout/ThemePictureAccent"/>
    <dgm:cxn modelId="{B2044AD0-AE60-4941-99D7-87386CDAA39E}" type="presParOf" srcId="{FBD0E8DD-5B78-4BD7-BC0B-71F7D0AF89C8}" destId="{28848B92-574F-49C0-BB43-331C1FEE71D6}" srcOrd="7" destOrd="0" presId="urn:microsoft.com/office/officeart/2011/layout/ThemePictureAccent"/>
    <dgm:cxn modelId="{3184533B-01BF-4F07-B23C-EB41C20FB78B}" type="presParOf" srcId="{28848B92-574F-49C0-BB43-331C1FEE71D6}" destId="{51D16B57-5EE5-4971-83CF-ADEA7B5593C0}" srcOrd="0" destOrd="0" presId="urn:microsoft.com/office/officeart/2011/layout/ThemePictureAccent"/>
    <dgm:cxn modelId="{1DFE445B-893D-44AB-A9F8-2164C3CBB591}" type="presParOf" srcId="{FBD0E8DD-5B78-4BD7-BC0B-71F7D0AF89C8}" destId="{2F4A990A-8629-4259-B481-7913D81CBF7E}" srcOrd="8" destOrd="0" presId="urn:microsoft.com/office/officeart/2011/layout/ThemePictureAccent"/>
    <dgm:cxn modelId="{E78669DB-BA7E-436C-AC6F-912088682DC3}" type="presParOf" srcId="{FBD0E8DD-5B78-4BD7-BC0B-71F7D0AF89C8}" destId="{DB3672D4-CA1E-4A64-A123-4B1968C7728B}" srcOrd="9" destOrd="0" presId="urn:microsoft.com/office/officeart/2011/layout/ThemePictureAccent"/>
    <dgm:cxn modelId="{E303E821-3771-4561-8334-936B46428749}" type="presParOf" srcId="{DB3672D4-CA1E-4A64-A123-4B1968C7728B}" destId="{C0496A7E-B412-4C15-A897-41A56D6D4C2B}" srcOrd="0" destOrd="0" presId="urn:microsoft.com/office/officeart/2011/layout/ThemePictureAccent"/>
    <dgm:cxn modelId="{E5DBF363-CE57-4F9F-9331-4152819947E5}" type="presParOf" srcId="{FBD0E8DD-5B78-4BD7-BC0B-71F7D0AF89C8}" destId="{33A7D2D2-737D-432A-9883-F4F427727C17}" srcOrd="10" destOrd="0" presId="urn:microsoft.com/office/officeart/2011/layout/ThemePictureAccent"/>
    <dgm:cxn modelId="{D444C812-B2FE-460E-AC94-E8E1FAC42AA9}" type="presParOf" srcId="{33A7D2D2-737D-432A-9883-F4F427727C17}" destId="{D89CFF48-49E7-44C3-BAB1-778C54B2B392}" srcOrd="0" destOrd="0" presId="urn:microsoft.com/office/officeart/2011/layout/ThemePictureAccent"/>
    <dgm:cxn modelId="{CB51CF93-FFEF-4C51-96B6-C81C3991A59A}" type="presParOf" srcId="{FBD0E8DD-5B78-4BD7-BC0B-71F7D0AF89C8}" destId="{AA0E09F6-7731-48D1-956D-4FE77A1493D9}" srcOrd="11" destOrd="0" presId="urn:microsoft.com/office/officeart/2011/layout/ThemePictureAccent"/>
    <dgm:cxn modelId="{BB070C42-2E5A-4FDD-94D6-B2E58BF17B42}" type="presParOf" srcId="{FBD0E8DD-5B78-4BD7-BC0B-71F7D0AF89C8}" destId="{9AAD09AD-143E-4CD1-BB32-27DAEADF7D1B}" srcOrd="12" destOrd="0" presId="urn:microsoft.com/office/officeart/2011/layout/ThemePictureAccent"/>
    <dgm:cxn modelId="{D5DC3AB1-12C2-4E3A-9CC1-D642C0FDFD25}" type="presParOf" srcId="{9AAD09AD-143E-4CD1-BB32-27DAEADF7D1B}" destId="{562E7782-5838-4274-A470-1EC9BAEEDABA}" srcOrd="0" destOrd="0" presId="urn:microsoft.com/office/officeart/2011/layout/ThemePictureAccent"/>
    <dgm:cxn modelId="{661C361A-012F-41FB-8C46-3038F3694D85}" type="presParOf" srcId="{FBD0E8DD-5B78-4BD7-BC0B-71F7D0AF89C8}" destId="{DA74C31C-6AB3-44E8-8E57-560C6322BCAA}" srcOrd="13" destOrd="0" presId="urn:microsoft.com/office/officeart/2011/layout/ThemePictureAccent"/>
    <dgm:cxn modelId="{54469EDC-D23A-466A-94C9-FA7187ABBBE4}" type="presParOf" srcId="{DA74C31C-6AB3-44E8-8E57-560C6322BCAA}" destId="{A7A7A370-F18C-425D-9154-28DD59763C66}" srcOrd="0" destOrd="0" presId="urn:microsoft.com/office/officeart/2011/layout/ThemePictureAccent"/>
    <dgm:cxn modelId="{CD74F181-A52F-46A1-8E55-F50A0726418C}" type="presParOf" srcId="{FBD0E8DD-5B78-4BD7-BC0B-71F7D0AF89C8}" destId="{8EBB4894-5431-4DA7-9AF5-11A1AE4340AD}" srcOrd="14" destOrd="0" presId="urn:microsoft.com/office/officeart/2011/layout/ThemePictureAccent"/>
    <dgm:cxn modelId="{EA38D340-3BA3-44D2-AAAC-C486C9A6A2C7}" type="presParOf" srcId="{FBD0E8DD-5B78-4BD7-BC0B-71F7D0AF89C8}" destId="{7AC88014-FF4C-4878-B286-EAD553FF52FE}" srcOrd="15" destOrd="0" presId="urn:microsoft.com/office/officeart/2011/layout/ThemePictureAccent"/>
    <dgm:cxn modelId="{2CC4C48C-3222-4BE2-8A2A-5FC720FA14AF}" type="presParOf" srcId="{7AC88014-FF4C-4878-B286-EAD553FF52FE}" destId="{A2022B10-1547-4563-8267-E66870A9D6DC}" srcOrd="0" destOrd="0" presId="urn:microsoft.com/office/officeart/2011/layout/ThemePictureAccent"/>
    <dgm:cxn modelId="{FACD7E1A-EF06-44D8-B087-DDC897F4737A}" type="presParOf" srcId="{FBD0E8DD-5B78-4BD7-BC0B-71F7D0AF89C8}" destId="{408D8268-37F4-4D82-9CA1-77E290B837E1}" srcOrd="16" destOrd="0" presId="urn:microsoft.com/office/officeart/2011/layout/ThemePictureAccent"/>
    <dgm:cxn modelId="{F33D58E5-0E11-459A-A5E2-95E30DE10CAD}" type="presParOf" srcId="{408D8268-37F4-4D82-9CA1-77E290B837E1}" destId="{F060F14C-B34A-475D-8234-C0F97F82111D}" srcOrd="0" destOrd="0" presId="urn:microsoft.com/office/officeart/2011/layout/ThemePictureAccent"/>
    <dgm:cxn modelId="{2BF734ED-04B6-4ADB-B555-8AC22B71C89A}" type="presParOf" srcId="{FBD0E8DD-5B78-4BD7-BC0B-71F7D0AF89C8}" destId="{FF802049-FA87-463A-A050-2E1BCCAF65BB}" srcOrd="17" destOrd="0" presId="urn:microsoft.com/office/officeart/2011/layout/ThemePictureAccen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596F5A2-6E07-4CD7-8768-07535929F49E}" type="doc">
      <dgm:prSet loTypeId="urn:microsoft.com/office/officeart/2005/8/layout/vList2" loCatId="list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en-US"/>
        </a:p>
      </dgm:t>
    </dgm:pt>
    <dgm:pt modelId="{E751809C-2CF2-4799-BDD0-E5A6BDC272D3}">
      <dgm:prSet phldrT="[Text]"/>
      <dgm:spPr/>
      <dgm:t>
        <a:bodyPr/>
        <a:lstStyle/>
        <a:p>
          <a:r>
            <a:rPr lang="en-US" dirty="0"/>
            <a:t>Public Education</a:t>
          </a:r>
        </a:p>
      </dgm:t>
    </dgm:pt>
    <dgm:pt modelId="{339745C1-0BA2-4FDF-97CD-23B1A5610AAB}" type="parTrans" cxnId="{963CB6C5-3D3D-4AF9-AABF-058D1C2E204B}">
      <dgm:prSet/>
      <dgm:spPr/>
      <dgm:t>
        <a:bodyPr/>
        <a:lstStyle/>
        <a:p>
          <a:endParaRPr lang="en-US"/>
        </a:p>
      </dgm:t>
    </dgm:pt>
    <dgm:pt modelId="{7B715B2F-E724-4D92-B3E6-3E744BF0F96F}" type="sibTrans" cxnId="{963CB6C5-3D3D-4AF9-AABF-058D1C2E204B}">
      <dgm:prSet/>
      <dgm:spPr/>
      <dgm:t>
        <a:bodyPr/>
        <a:lstStyle/>
        <a:p>
          <a:endParaRPr lang="en-US"/>
        </a:p>
      </dgm:t>
    </dgm:pt>
    <dgm:pt modelId="{41836605-428B-4A3C-9E65-C40A11A2AE7E}">
      <dgm:prSet phldrT="[Text]"/>
      <dgm:spPr/>
      <dgm:t>
        <a:bodyPr/>
        <a:lstStyle/>
        <a:p>
          <a:r>
            <a:rPr lang="en-US" dirty="0"/>
            <a:t>Education about proper residential car washing</a:t>
          </a:r>
        </a:p>
      </dgm:t>
    </dgm:pt>
    <dgm:pt modelId="{E3A2952D-2240-4A95-8525-DAB66D69F433}" type="parTrans" cxnId="{3B92A896-3064-46B1-B969-E9009D6B92E8}">
      <dgm:prSet/>
      <dgm:spPr/>
      <dgm:t>
        <a:bodyPr/>
        <a:lstStyle/>
        <a:p>
          <a:endParaRPr lang="en-US"/>
        </a:p>
      </dgm:t>
    </dgm:pt>
    <dgm:pt modelId="{E84B9219-AA5A-492F-BBAA-C94F4E7AB38D}" type="sibTrans" cxnId="{3B92A896-3064-46B1-B969-E9009D6B92E8}">
      <dgm:prSet/>
      <dgm:spPr/>
      <dgm:t>
        <a:bodyPr/>
        <a:lstStyle/>
        <a:p>
          <a:endParaRPr lang="en-US"/>
        </a:p>
      </dgm:t>
    </dgm:pt>
    <dgm:pt modelId="{224EC30F-EA96-4920-B2DF-1EF0B8D6D407}">
      <dgm:prSet phldrT="[Text]"/>
      <dgm:spPr/>
      <dgm:t>
        <a:bodyPr/>
        <a:lstStyle/>
        <a:p>
          <a:r>
            <a:rPr lang="en-US" dirty="0"/>
            <a:t>Public Involvement</a:t>
          </a:r>
        </a:p>
      </dgm:t>
    </dgm:pt>
    <dgm:pt modelId="{863CFD5F-4C29-4BF4-8878-21FB52D6A00C}" type="parTrans" cxnId="{A49CCC24-FBCA-4777-9142-BD88FC1FB812}">
      <dgm:prSet/>
      <dgm:spPr/>
      <dgm:t>
        <a:bodyPr/>
        <a:lstStyle/>
        <a:p>
          <a:endParaRPr lang="en-US"/>
        </a:p>
      </dgm:t>
    </dgm:pt>
    <dgm:pt modelId="{6CB95A9C-7C1D-4E4D-8C4B-3482DE9A9711}" type="sibTrans" cxnId="{A49CCC24-FBCA-4777-9142-BD88FC1FB812}">
      <dgm:prSet/>
      <dgm:spPr/>
      <dgm:t>
        <a:bodyPr/>
        <a:lstStyle/>
        <a:p>
          <a:endParaRPr lang="en-US"/>
        </a:p>
      </dgm:t>
    </dgm:pt>
    <dgm:pt modelId="{21386404-849F-4B7E-83EC-170F6412DF5A}">
      <dgm:prSet phldrT="[Text]"/>
      <dgm:spPr/>
      <dgm:t>
        <a:bodyPr/>
        <a:lstStyle/>
        <a:p>
          <a:r>
            <a:rPr lang="en-US" dirty="0"/>
            <a:t>Stream cleanup and monitoring</a:t>
          </a:r>
        </a:p>
      </dgm:t>
    </dgm:pt>
    <dgm:pt modelId="{DC05D482-730B-4A46-8DB7-262A0E0F4167}" type="parTrans" cxnId="{66062F15-3A4B-458C-B65B-3CB4D1443F71}">
      <dgm:prSet/>
      <dgm:spPr/>
      <dgm:t>
        <a:bodyPr/>
        <a:lstStyle/>
        <a:p>
          <a:endParaRPr lang="en-US"/>
        </a:p>
      </dgm:t>
    </dgm:pt>
    <dgm:pt modelId="{6DEFC96F-F74A-4DE7-B6D7-B1B757A92CB0}" type="sibTrans" cxnId="{66062F15-3A4B-458C-B65B-3CB4D1443F71}">
      <dgm:prSet/>
      <dgm:spPr/>
      <dgm:t>
        <a:bodyPr/>
        <a:lstStyle/>
        <a:p>
          <a:endParaRPr lang="en-US"/>
        </a:p>
      </dgm:t>
    </dgm:pt>
    <dgm:pt modelId="{F2E1F345-CA73-481D-861A-B7D2C222AFC4}">
      <dgm:prSet phldrT="[Text]"/>
      <dgm:spPr/>
      <dgm:t>
        <a:bodyPr/>
        <a:lstStyle/>
        <a:p>
          <a:r>
            <a:rPr lang="en-US" dirty="0"/>
            <a:t>Construction</a:t>
          </a:r>
        </a:p>
      </dgm:t>
    </dgm:pt>
    <dgm:pt modelId="{3F267B25-636A-4E5D-B246-6B93A826517C}" type="parTrans" cxnId="{5426D78B-65C6-439D-A2C5-59552A79A403}">
      <dgm:prSet/>
      <dgm:spPr/>
      <dgm:t>
        <a:bodyPr/>
        <a:lstStyle/>
        <a:p>
          <a:endParaRPr lang="en-US"/>
        </a:p>
      </dgm:t>
    </dgm:pt>
    <dgm:pt modelId="{609518E8-59C8-4A11-86CD-EEA5273AF252}" type="sibTrans" cxnId="{5426D78B-65C6-439D-A2C5-59552A79A403}">
      <dgm:prSet/>
      <dgm:spPr/>
      <dgm:t>
        <a:bodyPr/>
        <a:lstStyle/>
        <a:p>
          <a:endParaRPr lang="en-US"/>
        </a:p>
      </dgm:t>
    </dgm:pt>
    <dgm:pt modelId="{18B947F8-5D5E-4304-94F8-34F25C05C2C6}">
      <dgm:prSet phldrT="[Text]"/>
      <dgm:spPr/>
      <dgm:t>
        <a:bodyPr/>
        <a:lstStyle/>
        <a:p>
          <a:r>
            <a:rPr lang="en-US" dirty="0"/>
            <a:t>Illicit Discharge Detection and Elimination</a:t>
          </a:r>
        </a:p>
      </dgm:t>
    </dgm:pt>
    <dgm:pt modelId="{29D56E89-B4E1-4883-AF03-4ECBF7DBE98B}" type="parTrans" cxnId="{D9793128-A015-4843-B4E4-DE22388ECF52}">
      <dgm:prSet/>
      <dgm:spPr/>
      <dgm:t>
        <a:bodyPr/>
        <a:lstStyle/>
        <a:p>
          <a:endParaRPr lang="en-US"/>
        </a:p>
      </dgm:t>
    </dgm:pt>
    <dgm:pt modelId="{8E7921B5-282C-46D9-B8AB-A08F767C84A5}" type="sibTrans" cxnId="{D9793128-A015-4843-B4E4-DE22388ECF52}">
      <dgm:prSet/>
      <dgm:spPr/>
      <dgm:t>
        <a:bodyPr/>
        <a:lstStyle/>
        <a:p>
          <a:endParaRPr lang="en-US"/>
        </a:p>
      </dgm:t>
    </dgm:pt>
    <dgm:pt modelId="{5A4E0A0C-0C12-46B5-B9D9-0E1A96DC4814}">
      <dgm:prSet phldrT="[Text]"/>
      <dgm:spPr/>
      <dgm:t>
        <a:bodyPr/>
        <a:lstStyle/>
        <a:p>
          <a:r>
            <a:rPr lang="en-US" dirty="0"/>
            <a:t>An ordinance prohibiting illicit discharges</a:t>
          </a:r>
        </a:p>
      </dgm:t>
    </dgm:pt>
    <dgm:pt modelId="{A4CFB36E-F0B9-4E05-B149-D935DB0F1B94}" type="parTrans" cxnId="{37002A08-E449-43E3-AEEC-B5B7C7D71581}">
      <dgm:prSet/>
      <dgm:spPr/>
      <dgm:t>
        <a:bodyPr/>
        <a:lstStyle/>
        <a:p>
          <a:endParaRPr lang="en-US"/>
        </a:p>
      </dgm:t>
    </dgm:pt>
    <dgm:pt modelId="{23EB9309-20FC-44E4-8068-324F36AC94B3}" type="sibTrans" cxnId="{37002A08-E449-43E3-AEEC-B5B7C7D71581}">
      <dgm:prSet/>
      <dgm:spPr/>
      <dgm:t>
        <a:bodyPr/>
        <a:lstStyle/>
        <a:p>
          <a:endParaRPr lang="en-US"/>
        </a:p>
      </dgm:t>
    </dgm:pt>
    <dgm:pt modelId="{BF3DAD9E-1D1E-40FA-9EFA-69BB7E399C24}">
      <dgm:prSet phldrT="[Text]"/>
      <dgm:spPr/>
      <dgm:t>
        <a:bodyPr/>
        <a:lstStyle/>
        <a:p>
          <a:r>
            <a:rPr lang="en-US" dirty="0"/>
            <a:t>A plan to address illicit discharges</a:t>
          </a:r>
        </a:p>
      </dgm:t>
    </dgm:pt>
    <dgm:pt modelId="{DBC6E4B1-5A33-439E-8FA2-DE8C848179E5}" type="parTrans" cxnId="{9394441D-1B77-4F00-8441-7CE78966C424}">
      <dgm:prSet/>
      <dgm:spPr/>
      <dgm:t>
        <a:bodyPr/>
        <a:lstStyle/>
        <a:p>
          <a:endParaRPr lang="en-US"/>
        </a:p>
      </dgm:t>
    </dgm:pt>
    <dgm:pt modelId="{82225DA6-470F-4717-A328-CE1E244F09FA}" type="sibTrans" cxnId="{9394441D-1B77-4F00-8441-7CE78966C424}">
      <dgm:prSet/>
      <dgm:spPr/>
      <dgm:t>
        <a:bodyPr/>
        <a:lstStyle/>
        <a:p>
          <a:endParaRPr lang="en-US"/>
        </a:p>
      </dgm:t>
    </dgm:pt>
    <dgm:pt modelId="{3124E561-1BBE-44C0-8ABB-BC868A88AA5E}">
      <dgm:prSet phldrT="[Text]"/>
      <dgm:spPr/>
      <dgm:t>
        <a:bodyPr/>
        <a:lstStyle/>
        <a:p>
          <a:r>
            <a:rPr lang="en-US" dirty="0"/>
            <a:t>Filter Socks</a:t>
          </a:r>
        </a:p>
      </dgm:t>
    </dgm:pt>
    <dgm:pt modelId="{B616D6F1-AA75-487E-9279-EEC8358FF7C2}" type="parTrans" cxnId="{FD59E289-0377-4DAD-B4D1-10BB2674F7FA}">
      <dgm:prSet/>
      <dgm:spPr/>
      <dgm:t>
        <a:bodyPr/>
        <a:lstStyle/>
        <a:p>
          <a:endParaRPr lang="en-US"/>
        </a:p>
      </dgm:t>
    </dgm:pt>
    <dgm:pt modelId="{EA92AC3A-7B96-4D58-8C6A-18B9C89036C3}" type="sibTrans" cxnId="{FD59E289-0377-4DAD-B4D1-10BB2674F7FA}">
      <dgm:prSet/>
      <dgm:spPr/>
      <dgm:t>
        <a:bodyPr/>
        <a:lstStyle/>
        <a:p>
          <a:endParaRPr lang="en-US"/>
        </a:p>
      </dgm:t>
    </dgm:pt>
    <dgm:pt modelId="{4C040D72-8CED-41EA-B06C-33E16D43191C}">
      <dgm:prSet phldrT="[Text]"/>
      <dgm:spPr/>
      <dgm:t>
        <a:bodyPr/>
        <a:lstStyle/>
        <a:p>
          <a:r>
            <a:rPr lang="en-US" dirty="0"/>
            <a:t>Post-Construction</a:t>
          </a:r>
        </a:p>
      </dgm:t>
    </dgm:pt>
    <dgm:pt modelId="{E6CC1641-5024-41D6-A1BD-1B65B9E8657D}" type="parTrans" cxnId="{5DE3849C-6E55-479E-963D-CD880EC9469E}">
      <dgm:prSet/>
      <dgm:spPr/>
      <dgm:t>
        <a:bodyPr/>
        <a:lstStyle/>
        <a:p>
          <a:endParaRPr lang="en-US"/>
        </a:p>
      </dgm:t>
    </dgm:pt>
    <dgm:pt modelId="{DE2EE8EB-CBB7-470C-8F92-6FC541F809FC}" type="sibTrans" cxnId="{5DE3849C-6E55-479E-963D-CD880EC9469E}">
      <dgm:prSet/>
      <dgm:spPr/>
      <dgm:t>
        <a:bodyPr/>
        <a:lstStyle/>
        <a:p>
          <a:endParaRPr lang="en-US"/>
        </a:p>
      </dgm:t>
    </dgm:pt>
    <dgm:pt modelId="{F4FE1392-97E3-4BA7-A728-1708AF6BD881}">
      <dgm:prSet phldrT="[Text]"/>
      <dgm:spPr/>
      <dgm:t>
        <a:bodyPr/>
        <a:lstStyle/>
        <a:p>
          <a:r>
            <a:rPr lang="en-US" dirty="0"/>
            <a:t>Grass swales</a:t>
          </a:r>
        </a:p>
      </dgm:t>
    </dgm:pt>
    <dgm:pt modelId="{F2D96492-4167-475D-8CE6-667CA0CE8535}" type="parTrans" cxnId="{EF8411B1-BB5F-4E44-9FE5-8B6608DB401A}">
      <dgm:prSet/>
      <dgm:spPr/>
      <dgm:t>
        <a:bodyPr/>
        <a:lstStyle/>
        <a:p>
          <a:endParaRPr lang="en-US"/>
        </a:p>
      </dgm:t>
    </dgm:pt>
    <dgm:pt modelId="{352257EE-2A80-4AE8-9A27-68B74BD90A04}" type="sibTrans" cxnId="{EF8411B1-BB5F-4E44-9FE5-8B6608DB401A}">
      <dgm:prSet/>
      <dgm:spPr/>
      <dgm:t>
        <a:bodyPr/>
        <a:lstStyle/>
        <a:p>
          <a:endParaRPr lang="en-US"/>
        </a:p>
      </dgm:t>
    </dgm:pt>
    <dgm:pt modelId="{8D1293B7-756E-436F-9A69-EF6459066A7D}">
      <dgm:prSet phldrT="[Text]"/>
      <dgm:spPr/>
      <dgm:t>
        <a:bodyPr/>
        <a:lstStyle/>
        <a:p>
          <a:r>
            <a:rPr lang="en-US" dirty="0"/>
            <a:t>Programs to ensure long-term maintenance of BMPs</a:t>
          </a:r>
        </a:p>
      </dgm:t>
    </dgm:pt>
    <dgm:pt modelId="{6CEF33DB-687F-4E23-A2BA-B962A38BE6F8}" type="parTrans" cxnId="{B778075D-7373-482F-9B6E-7DE97274A65C}">
      <dgm:prSet/>
      <dgm:spPr/>
      <dgm:t>
        <a:bodyPr/>
        <a:lstStyle/>
        <a:p>
          <a:endParaRPr lang="en-US"/>
        </a:p>
      </dgm:t>
    </dgm:pt>
    <dgm:pt modelId="{CF131879-CDC4-4BE7-8420-38C3814DF64D}" type="sibTrans" cxnId="{B778075D-7373-482F-9B6E-7DE97274A65C}">
      <dgm:prSet/>
      <dgm:spPr/>
      <dgm:t>
        <a:bodyPr/>
        <a:lstStyle/>
        <a:p>
          <a:endParaRPr lang="en-US"/>
        </a:p>
      </dgm:t>
    </dgm:pt>
    <dgm:pt modelId="{88D92FD9-49B0-4DCC-84E7-FE7D2DB61EB9}">
      <dgm:prSet phldrT="[Text]"/>
      <dgm:spPr/>
      <dgm:t>
        <a:bodyPr/>
        <a:lstStyle/>
        <a:p>
          <a:r>
            <a:rPr lang="en-US" dirty="0"/>
            <a:t>Pollution Prevention / Good Housekeeping</a:t>
          </a:r>
        </a:p>
      </dgm:t>
    </dgm:pt>
    <dgm:pt modelId="{E56BDC7B-311A-4B8A-BE91-761544AFA3C8}" type="parTrans" cxnId="{6F1FE4B1-08E3-4521-938A-09D424A1F5C7}">
      <dgm:prSet/>
      <dgm:spPr/>
      <dgm:t>
        <a:bodyPr/>
        <a:lstStyle/>
        <a:p>
          <a:endParaRPr lang="en-US"/>
        </a:p>
      </dgm:t>
    </dgm:pt>
    <dgm:pt modelId="{001C6A59-0DE1-448B-8BA5-6DDA788EBAF0}" type="sibTrans" cxnId="{6F1FE4B1-08E3-4521-938A-09D424A1F5C7}">
      <dgm:prSet/>
      <dgm:spPr/>
      <dgm:t>
        <a:bodyPr/>
        <a:lstStyle/>
        <a:p>
          <a:endParaRPr lang="en-US"/>
        </a:p>
      </dgm:t>
    </dgm:pt>
    <dgm:pt modelId="{058D2C70-28E7-4B64-B9B5-0C717EA1E216}">
      <dgm:prSet phldrT="[Text]"/>
      <dgm:spPr/>
      <dgm:t>
        <a:bodyPr/>
        <a:lstStyle/>
        <a:p>
          <a:r>
            <a:rPr lang="en-US" dirty="0"/>
            <a:t>Spill response and prevention plan</a:t>
          </a:r>
        </a:p>
      </dgm:t>
    </dgm:pt>
    <dgm:pt modelId="{ECEF4FB8-A228-4617-A45B-2BAB1849FCD0}" type="parTrans" cxnId="{577E1AB9-BAA9-48A7-97B9-B58C7A4EABE1}">
      <dgm:prSet/>
      <dgm:spPr/>
      <dgm:t>
        <a:bodyPr/>
        <a:lstStyle/>
        <a:p>
          <a:endParaRPr lang="en-US"/>
        </a:p>
      </dgm:t>
    </dgm:pt>
    <dgm:pt modelId="{9EE0D85C-4A71-487C-8878-E8744272914D}" type="sibTrans" cxnId="{577E1AB9-BAA9-48A7-97B9-B58C7A4EABE1}">
      <dgm:prSet/>
      <dgm:spPr/>
      <dgm:t>
        <a:bodyPr/>
        <a:lstStyle/>
        <a:p>
          <a:endParaRPr lang="en-US"/>
        </a:p>
      </dgm:t>
    </dgm:pt>
    <dgm:pt modelId="{D91F418F-7BB2-4B17-950F-D34F340D4F42}" type="pres">
      <dgm:prSet presAssocID="{3596F5A2-6E07-4CD7-8768-07535929F49E}" presName="linear" presStyleCnt="0">
        <dgm:presLayoutVars>
          <dgm:animLvl val="lvl"/>
          <dgm:resizeHandles val="exact"/>
        </dgm:presLayoutVars>
      </dgm:prSet>
      <dgm:spPr/>
    </dgm:pt>
    <dgm:pt modelId="{BD922738-9A85-45A1-84C6-1EAF8D3109DA}" type="pres">
      <dgm:prSet presAssocID="{E751809C-2CF2-4799-BDD0-E5A6BDC272D3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2EE126C7-FB76-4A15-B2A9-663F32CDBDD5}" type="pres">
      <dgm:prSet presAssocID="{E751809C-2CF2-4799-BDD0-E5A6BDC272D3}" presName="childText" presStyleLbl="revTx" presStyleIdx="0" presStyleCnt="6">
        <dgm:presLayoutVars>
          <dgm:bulletEnabled val="1"/>
        </dgm:presLayoutVars>
      </dgm:prSet>
      <dgm:spPr/>
    </dgm:pt>
    <dgm:pt modelId="{C3983DBA-490A-4324-8C46-7FD0BD2AC998}" type="pres">
      <dgm:prSet presAssocID="{224EC30F-EA96-4920-B2DF-1EF0B8D6D407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B7C9EFBB-3109-4143-8A5C-8C231BEBDC95}" type="pres">
      <dgm:prSet presAssocID="{224EC30F-EA96-4920-B2DF-1EF0B8D6D407}" presName="childText" presStyleLbl="revTx" presStyleIdx="1" presStyleCnt="6">
        <dgm:presLayoutVars>
          <dgm:bulletEnabled val="1"/>
        </dgm:presLayoutVars>
      </dgm:prSet>
      <dgm:spPr/>
    </dgm:pt>
    <dgm:pt modelId="{886723EE-B624-491A-B366-AD5D1EC3A705}" type="pres">
      <dgm:prSet presAssocID="{18B947F8-5D5E-4304-94F8-34F25C05C2C6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DDD58788-417F-438D-BEB5-2BEA972DA97B}" type="pres">
      <dgm:prSet presAssocID="{18B947F8-5D5E-4304-94F8-34F25C05C2C6}" presName="childText" presStyleLbl="revTx" presStyleIdx="2" presStyleCnt="6">
        <dgm:presLayoutVars>
          <dgm:bulletEnabled val="1"/>
        </dgm:presLayoutVars>
      </dgm:prSet>
      <dgm:spPr/>
    </dgm:pt>
    <dgm:pt modelId="{3A1770BD-BA9C-408C-9021-BEB58C470469}" type="pres">
      <dgm:prSet presAssocID="{F2E1F345-CA73-481D-861A-B7D2C222AFC4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83A111A6-4899-4B67-8D10-98804AB28C94}" type="pres">
      <dgm:prSet presAssocID="{F2E1F345-CA73-481D-861A-B7D2C222AFC4}" presName="childText" presStyleLbl="revTx" presStyleIdx="3" presStyleCnt="6">
        <dgm:presLayoutVars>
          <dgm:bulletEnabled val="1"/>
        </dgm:presLayoutVars>
      </dgm:prSet>
      <dgm:spPr/>
    </dgm:pt>
    <dgm:pt modelId="{1ED5B020-898B-42AA-B8BF-32B9042B4B1E}" type="pres">
      <dgm:prSet presAssocID="{4C040D72-8CED-41EA-B06C-33E16D43191C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0B1511AF-B243-42EB-A182-AD3CCC511CCA}" type="pres">
      <dgm:prSet presAssocID="{4C040D72-8CED-41EA-B06C-33E16D43191C}" presName="childText" presStyleLbl="revTx" presStyleIdx="4" presStyleCnt="6">
        <dgm:presLayoutVars>
          <dgm:bulletEnabled val="1"/>
        </dgm:presLayoutVars>
      </dgm:prSet>
      <dgm:spPr/>
    </dgm:pt>
    <dgm:pt modelId="{8C64127E-1474-4D89-A7BD-B413FFB43E43}" type="pres">
      <dgm:prSet presAssocID="{88D92FD9-49B0-4DCC-84E7-FE7D2DB61EB9}" presName="parentText" presStyleLbl="node1" presStyleIdx="5" presStyleCnt="6">
        <dgm:presLayoutVars>
          <dgm:chMax val="0"/>
          <dgm:bulletEnabled val="1"/>
        </dgm:presLayoutVars>
      </dgm:prSet>
      <dgm:spPr/>
    </dgm:pt>
    <dgm:pt modelId="{D2131409-BC64-4AEB-8F94-B141CEA48C8C}" type="pres">
      <dgm:prSet presAssocID="{88D92FD9-49B0-4DCC-84E7-FE7D2DB61EB9}" presName="childText" presStyleLbl="revTx" presStyleIdx="5" presStyleCnt="6">
        <dgm:presLayoutVars>
          <dgm:bulletEnabled val="1"/>
        </dgm:presLayoutVars>
      </dgm:prSet>
      <dgm:spPr/>
    </dgm:pt>
  </dgm:ptLst>
  <dgm:cxnLst>
    <dgm:cxn modelId="{37002A08-E449-43E3-AEEC-B5B7C7D71581}" srcId="{18B947F8-5D5E-4304-94F8-34F25C05C2C6}" destId="{5A4E0A0C-0C12-46B5-B9D9-0E1A96DC4814}" srcOrd="0" destOrd="0" parTransId="{A4CFB36E-F0B9-4E05-B149-D935DB0F1B94}" sibTransId="{23EB9309-20FC-44E4-8068-324F36AC94B3}"/>
    <dgm:cxn modelId="{B77D340E-018B-4D52-9590-E6AF2692FC3C}" type="presOf" srcId="{058D2C70-28E7-4B64-B9B5-0C717EA1E216}" destId="{D2131409-BC64-4AEB-8F94-B141CEA48C8C}" srcOrd="0" destOrd="0" presId="urn:microsoft.com/office/officeart/2005/8/layout/vList2"/>
    <dgm:cxn modelId="{A55AAD0E-881A-4BD9-94B2-FFFB54799D8F}" type="presOf" srcId="{F4FE1392-97E3-4BA7-A728-1708AF6BD881}" destId="{0B1511AF-B243-42EB-A182-AD3CCC511CCA}" srcOrd="0" destOrd="0" presId="urn:microsoft.com/office/officeart/2005/8/layout/vList2"/>
    <dgm:cxn modelId="{66062F15-3A4B-458C-B65B-3CB4D1443F71}" srcId="{224EC30F-EA96-4920-B2DF-1EF0B8D6D407}" destId="{21386404-849F-4B7E-83EC-170F6412DF5A}" srcOrd="0" destOrd="0" parTransId="{DC05D482-730B-4A46-8DB7-262A0E0F4167}" sibTransId="{6DEFC96F-F74A-4DE7-B6D7-B1B757A92CB0}"/>
    <dgm:cxn modelId="{FEBF0716-F416-4450-BB5D-9140B0BF8DEC}" type="presOf" srcId="{224EC30F-EA96-4920-B2DF-1EF0B8D6D407}" destId="{C3983DBA-490A-4324-8C46-7FD0BD2AC998}" srcOrd="0" destOrd="0" presId="urn:microsoft.com/office/officeart/2005/8/layout/vList2"/>
    <dgm:cxn modelId="{1342F617-B9B9-424B-B627-A6932CC3D3D5}" type="presOf" srcId="{F2E1F345-CA73-481D-861A-B7D2C222AFC4}" destId="{3A1770BD-BA9C-408C-9021-BEB58C470469}" srcOrd="0" destOrd="0" presId="urn:microsoft.com/office/officeart/2005/8/layout/vList2"/>
    <dgm:cxn modelId="{9394441D-1B77-4F00-8441-7CE78966C424}" srcId="{18B947F8-5D5E-4304-94F8-34F25C05C2C6}" destId="{BF3DAD9E-1D1E-40FA-9EFA-69BB7E399C24}" srcOrd="1" destOrd="0" parTransId="{DBC6E4B1-5A33-439E-8FA2-DE8C848179E5}" sibTransId="{82225DA6-470F-4717-A328-CE1E244F09FA}"/>
    <dgm:cxn modelId="{7B4C7123-5F57-490B-BF2F-527F08066257}" type="presOf" srcId="{E751809C-2CF2-4799-BDD0-E5A6BDC272D3}" destId="{BD922738-9A85-45A1-84C6-1EAF8D3109DA}" srcOrd="0" destOrd="0" presId="urn:microsoft.com/office/officeart/2005/8/layout/vList2"/>
    <dgm:cxn modelId="{A49CCC24-FBCA-4777-9142-BD88FC1FB812}" srcId="{3596F5A2-6E07-4CD7-8768-07535929F49E}" destId="{224EC30F-EA96-4920-B2DF-1EF0B8D6D407}" srcOrd="1" destOrd="0" parTransId="{863CFD5F-4C29-4BF4-8878-21FB52D6A00C}" sibTransId="{6CB95A9C-7C1D-4E4D-8C4B-3482DE9A9711}"/>
    <dgm:cxn modelId="{6CBDC527-2611-4905-BDC9-A4B7D92D08CB}" type="presOf" srcId="{BF3DAD9E-1D1E-40FA-9EFA-69BB7E399C24}" destId="{DDD58788-417F-438D-BEB5-2BEA972DA97B}" srcOrd="0" destOrd="1" presId="urn:microsoft.com/office/officeart/2005/8/layout/vList2"/>
    <dgm:cxn modelId="{D9793128-A015-4843-B4E4-DE22388ECF52}" srcId="{3596F5A2-6E07-4CD7-8768-07535929F49E}" destId="{18B947F8-5D5E-4304-94F8-34F25C05C2C6}" srcOrd="2" destOrd="0" parTransId="{29D56E89-B4E1-4883-AF03-4ECBF7DBE98B}" sibTransId="{8E7921B5-282C-46D9-B8AB-A08F767C84A5}"/>
    <dgm:cxn modelId="{B778075D-7373-482F-9B6E-7DE97274A65C}" srcId="{4C040D72-8CED-41EA-B06C-33E16D43191C}" destId="{8D1293B7-756E-436F-9A69-EF6459066A7D}" srcOrd="1" destOrd="0" parTransId="{6CEF33DB-687F-4E23-A2BA-B962A38BE6F8}" sibTransId="{CF131879-CDC4-4BE7-8420-38C3814DF64D}"/>
    <dgm:cxn modelId="{E55C7A67-CB82-4EA9-9E0E-325AF03AB34E}" type="presOf" srcId="{88D92FD9-49B0-4DCC-84E7-FE7D2DB61EB9}" destId="{8C64127E-1474-4D89-A7BD-B413FFB43E43}" srcOrd="0" destOrd="0" presId="urn:microsoft.com/office/officeart/2005/8/layout/vList2"/>
    <dgm:cxn modelId="{14C1096C-827B-4BAF-A027-76294272C6C5}" type="presOf" srcId="{3124E561-1BBE-44C0-8ABB-BC868A88AA5E}" destId="{83A111A6-4899-4B67-8D10-98804AB28C94}" srcOrd="0" destOrd="0" presId="urn:microsoft.com/office/officeart/2005/8/layout/vList2"/>
    <dgm:cxn modelId="{40C6C556-B8C5-4BE5-B86C-11068D5A204C}" type="presOf" srcId="{18B947F8-5D5E-4304-94F8-34F25C05C2C6}" destId="{886723EE-B624-491A-B366-AD5D1EC3A705}" srcOrd="0" destOrd="0" presId="urn:microsoft.com/office/officeart/2005/8/layout/vList2"/>
    <dgm:cxn modelId="{FD59E289-0377-4DAD-B4D1-10BB2674F7FA}" srcId="{F2E1F345-CA73-481D-861A-B7D2C222AFC4}" destId="{3124E561-1BBE-44C0-8ABB-BC868A88AA5E}" srcOrd="0" destOrd="0" parTransId="{B616D6F1-AA75-487E-9279-EEC8358FF7C2}" sibTransId="{EA92AC3A-7B96-4D58-8C6A-18B9C89036C3}"/>
    <dgm:cxn modelId="{5426D78B-65C6-439D-A2C5-59552A79A403}" srcId="{3596F5A2-6E07-4CD7-8768-07535929F49E}" destId="{F2E1F345-CA73-481D-861A-B7D2C222AFC4}" srcOrd="3" destOrd="0" parTransId="{3F267B25-636A-4E5D-B246-6B93A826517C}" sibTransId="{609518E8-59C8-4A11-86CD-EEA5273AF252}"/>
    <dgm:cxn modelId="{3B92A896-3064-46B1-B969-E9009D6B92E8}" srcId="{E751809C-2CF2-4799-BDD0-E5A6BDC272D3}" destId="{41836605-428B-4A3C-9E65-C40A11A2AE7E}" srcOrd="0" destOrd="0" parTransId="{E3A2952D-2240-4A95-8525-DAB66D69F433}" sibTransId="{E84B9219-AA5A-492F-BBAA-C94F4E7AB38D}"/>
    <dgm:cxn modelId="{80C8689B-BE09-48F1-ACAE-E0E1D76723ED}" type="presOf" srcId="{41836605-428B-4A3C-9E65-C40A11A2AE7E}" destId="{2EE126C7-FB76-4A15-B2A9-663F32CDBDD5}" srcOrd="0" destOrd="0" presId="urn:microsoft.com/office/officeart/2005/8/layout/vList2"/>
    <dgm:cxn modelId="{5DE3849C-6E55-479E-963D-CD880EC9469E}" srcId="{3596F5A2-6E07-4CD7-8768-07535929F49E}" destId="{4C040D72-8CED-41EA-B06C-33E16D43191C}" srcOrd="4" destOrd="0" parTransId="{E6CC1641-5024-41D6-A1BD-1B65B9E8657D}" sibTransId="{DE2EE8EB-CBB7-470C-8F92-6FC541F809FC}"/>
    <dgm:cxn modelId="{3FDCDBA8-9DE0-4159-A39F-96FC85D1CCA8}" type="presOf" srcId="{5A4E0A0C-0C12-46B5-B9D9-0E1A96DC4814}" destId="{DDD58788-417F-438D-BEB5-2BEA972DA97B}" srcOrd="0" destOrd="0" presId="urn:microsoft.com/office/officeart/2005/8/layout/vList2"/>
    <dgm:cxn modelId="{EF8411B1-BB5F-4E44-9FE5-8B6608DB401A}" srcId="{4C040D72-8CED-41EA-B06C-33E16D43191C}" destId="{F4FE1392-97E3-4BA7-A728-1708AF6BD881}" srcOrd="0" destOrd="0" parTransId="{F2D96492-4167-475D-8CE6-667CA0CE8535}" sibTransId="{352257EE-2A80-4AE8-9A27-68B74BD90A04}"/>
    <dgm:cxn modelId="{6F1FE4B1-08E3-4521-938A-09D424A1F5C7}" srcId="{3596F5A2-6E07-4CD7-8768-07535929F49E}" destId="{88D92FD9-49B0-4DCC-84E7-FE7D2DB61EB9}" srcOrd="5" destOrd="0" parTransId="{E56BDC7B-311A-4B8A-BE91-761544AFA3C8}" sibTransId="{001C6A59-0DE1-448B-8BA5-6DDA788EBAF0}"/>
    <dgm:cxn modelId="{577E1AB9-BAA9-48A7-97B9-B58C7A4EABE1}" srcId="{88D92FD9-49B0-4DCC-84E7-FE7D2DB61EB9}" destId="{058D2C70-28E7-4B64-B9B5-0C717EA1E216}" srcOrd="0" destOrd="0" parTransId="{ECEF4FB8-A228-4617-A45B-2BAB1849FCD0}" sibTransId="{9EE0D85C-4A71-487C-8878-E8744272914D}"/>
    <dgm:cxn modelId="{01A39CB9-BE7D-4CD3-B120-100E69F7F376}" type="presOf" srcId="{21386404-849F-4B7E-83EC-170F6412DF5A}" destId="{B7C9EFBB-3109-4143-8A5C-8C231BEBDC95}" srcOrd="0" destOrd="0" presId="urn:microsoft.com/office/officeart/2005/8/layout/vList2"/>
    <dgm:cxn modelId="{963CB6C5-3D3D-4AF9-AABF-058D1C2E204B}" srcId="{3596F5A2-6E07-4CD7-8768-07535929F49E}" destId="{E751809C-2CF2-4799-BDD0-E5A6BDC272D3}" srcOrd="0" destOrd="0" parTransId="{339745C1-0BA2-4FDF-97CD-23B1A5610AAB}" sibTransId="{7B715B2F-E724-4D92-B3E6-3E744BF0F96F}"/>
    <dgm:cxn modelId="{A1E83ECC-4F08-49C4-B115-BD9D4AB0BEA8}" type="presOf" srcId="{4C040D72-8CED-41EA-B06C-33E16D43191C}" destId="{1ED5B020-898B-42AA-B8BF-32B9042B4B1E}" srcOrd="0" destOrd="0" presId="urn:microsoft.com/office/officeart/2005/8/layout/vList2"/>
    <dgm:cxn modelId="{35E902EA-7FB9-4F67-9A14-47839F3776EA}" type="presOf" srcId="{3596F5A2-6E07-4CD7-8768-07535929F49E}" destId="{D91F418F-7BB2-4B17-950F-D34F340D4F42}" srcOrd="0" destOrd="0" presId="urn:microsoft.com/office/officeart/2005/8/layout/vList2"/>
    <dgm:cxn modelId="{9F0243ED-11D8-466B-B415-5216CC2B6DEF}" type="presOf" srcId="{8D1293B7-756E-436F-9A69-EF6459066A7D}" destId="{0B1511AF-B243-42EB-A182-AD3CCC511CCA}" srcOrd="0" destOrd="1" presId="urn:microsoft.com/office/officeart/2005/8/layout/vList2"/>
    <dgm:cxn modelId="{8BB0F4E4-9DC8-45E8-8526-D65FB40D1F9F}" type="presParOf" srcId="{D91F418F-7BB2-4B17-950F-D34F340D4F42}" destId="{BD922738-9A85-45A1-84C6-1EAF8D3109DA}" srcOrd="0" destOrd="0" presId="urn:microsoft.com/office/officeart/2005/8/layout/vList2"/>
    <dgm:cxn modelId="{9ED97452-342C-49C6-9AD7-B244A34F4873}" type="presParOf" srcId="{D91F418F-7BB2-4B17-950F-D34F340D4F42}" destId="{2EE126C7-FB76-4A15-B2A9-663F32CDBDD5}" srcOrd="1" destOrd="0" presId="urn:microsoft.com/office/officeart/2005/8/layout/vList2"/>
    <dgm:cxn modelId="{11628BB2-9858-4B5C-8A0F-784ABF7F4881}" type="presParOf" srcId="{D91F418F-7BB2-4B17-950F-D34F340D4F42}" destId="{C3983DBA-490A-4324-8C46-7FD0BD2AC998}" srcOrd="2" destOrd="0" presId="urn:microsoft.com/office/officeart/2005/8/layout/vList2"/>
    <dgm:cxn modelId="{42B81275-8447-4557-92C1-4457FC5B5761}" type="presParOf" srcId="{D91F418F-7BB2-4B17-950F-D34F340D4F42}" destId="{B7C9EFBB-3109-4143-8A5C-8C231BEBDC95}" srcOrd="3" destOrd="0" presId="urn:microsoft.com/office/officeart/2005/8/layout/vList2"/>
    <dgm:cxn modelId="{1C44C3B5-830A-4E89-BA75-675C0853AA1C}" type="presParOf" srcId="{D91F418F-7BB2-4B17-950F-D34F340D4F42}" destId="{886723EE-B624-491A-B366-AD5D1EC3A705}" srcOrd="4" destOrd="0" presId="urn:microsoft.com/office/officeart/2005/8/layout/vList2"/>
    <dgm:cxn modelId="{2BA607CD-6810-4062-9521-2A7941F0576E}" type="presParOf" srcId="{D91F418F-7BB2-4B17-950F-D34F340D4F42}" destId="{DDD58788-417F-438D-BEB5-2BEA972DA97B}" srcOrd="5" destOrd="0" presId="urn:microsoft.com/office/officeart/2005/8/layout/vList2"/>
    <dgm:cxn modelId="{81CF01F6-BB47-4151-9086-E880A3EB931C}" type="presParOf" srcId="{D91F418F-7BB2-4B17-950F-D34F340D4F42}" destId="{3A1770BD-BA9C-408C-9021-BEB58C470469}" srcOrd="6" destOrd="0" presId="urn:microsoft.com/office/officeart/2005/8/layout/vList2"/>
    <dgm:cxn modelId="{9D0680A5-0D50-494A-B0F7-A8D640989621}" type="presParOf" srcId="{D91F418F-7BB2-4B17-950F-D34F340D4F42}" destId="{83A111A6-4899-4B67-8D10-98804AB28C94}" srcOrd="7" destOrd="0" presId="urn:microsoft.com/office/officeart/2005/8/layout/vList2"/>
    <dgm:cxn modelId="{CB8B5F05-798D-497F-A6BE-9C0A91E78666}" type="presParOf" srcId="{D91F418F-7BB2-4B17-950F-D34F340D4F42}" destId="{1ED5B020-898B-42AA-B8BF-32B9042B4B1E}" srcOrd="8" destOrd="0" presId="urn:microsoft.com/office/officeart/2005/8/layout/vList2"/>
    <dgm:cxn modelId="{22D97EE3-A7F9-4E57-97A1-25EE4082ACFB}" type="presParOf" srcId="{D91F418F-7BB2-4B17-950F-D34F340D4F42}" destId="{0B1511AF-B243-42EB-A182-AD3CCC511CCA}" srcOrd="9" destOrd="0" presId="urn:microsoft.com/office/officeart/2005/8/layout/vList2"/>
    <dgm:cxn modelId="{B20BA058-3DE9-4D63-B071-0BBAD6474C19}" type="presParOf" srcId="{D91F418F-7BB2-4B17-950F-D34F340D4F42}" destId="{8C64127E-1474-4D89-A7BD-B413FFB43E43}" srcOrd="10" destOrd="0" presId="urn:microsoft.com/office/officeart/2005/8/layout/vList2"/>
    <dgm:cxn modelId="{89DB4459-6F68-4B20-B556-A6BF3A8130F7}" type="presParOf" srcId="{D91F418F-7BB2-4B17-950F-D34F340D4F42}" destId="{D2131409-BC64-4AEB-8F94-B141CEA48C8C}" srcOrd="1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75D4F5F-57D6-4C17-A9E0-2220EB895E8F}" type="doc">
      <dgm:prSet loTypeId="urn:microsoft.com/office/officeart/2011/layout/TabList" loCatId="list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en-US"/>
        </a:p>
      </dgm:t>
    </dgm:pt>
    <dgm:pt modelId="{62DD36AB-F961-4FB9-A806-1254FFAB3FD2}">
      <dgm:prSet phldrT="[Text]"/>
      <dgm:spPr/>
      <dgm:t>
        <a:bodyPr/>
        <a:lstStyle/>
        <a:p>
          <a:r>
            <a:rPr lang="en-US" dirty="0"/>
            <a:t>1</a:t>
          </a:r>
        </a:p>
      </dgm:t>
    </dgm:pt>
    <dgm:pt modelId="{FC1B3BFD-3588-4ED9-85D7-128B88BCF62A}" type="parTrans" cxnId="{F738D660-983E-4770-B6AE-AD6941E4C9D4}">
      <dgm:prSet/>
      <dgm:spPr/>
      <dgm:t>
        <a:bodyPr/>
        <a:lstStyle/>
        <a:p>
          <a:endParaRPr lang="en-US"/>
        </a:p>
      </dgm:t>
    </dgm:pt>
    <dgm:pt modelId="{9E0D987C-869E-42EF-A7E8-76713051D718}" type="sibTrans" cxnId="{F738D660-983E-4770-B6AE-AD6941E4C9D4}">
      <dgm:prSet/>
      <dgm:spPr/>
      <dgm:t>
        <a:bodyPr/>
        <a:lstStyle/>
        <a:p>
          <a:endParaRPr lang="en-US"/>
        </a:p>
      </dgm:t>
    </dgm:pt>
    <dgm:pt modelId="{22C66002-CD83-4F8D-BDEC-2FC0CEAD83FD}">
      <dgm:prSet phldrT="[Text]"/>
      <dgm:spPr/>
      <dgm:t>
        <a:bodyPr/>
        <a:lstStyle/>
        <a:p>
          <a:endParaRPr lang="en-US" dirty="0"/>
        </a:p>
      </dgm:t>
    </dgm:pt>
    <dgm:pt modelId="{73A3BCD2-F179-42CC-8029-02B89A443E1C}" type="parTrans" cxnId="{B7696F19-C37D-4958-A45F-06FAC953B141}">
      <dgm:prSet/>
      <dgm:spPr/>
      <dgm:t>
        <a:bodyPr/>
        <a:lstStyle/>
        <a:p>
          <a:endParaRPr lang="en-US"/>
        </a:p>
      </dgm:t>
    </dgm:pt>
    <dgm:pt modelId="{FBFD5046-9F12-4BDF-ADB3-AF2DB8F6B7EF}" type="sibTrans" cxnId="{B7696F19-C37D-4958-A45F-06FAC953B141}">
      <dgm:prSet/>
      <dgm:spPr/>
      <dgm:t>
        <a:bodyPr/>
        <a:lstStyle/>
        <a:p>
          <a:endParaRPr lang="en-US"/>
        </a:p>
      </dgm:t>
    </dgm:pt>
    <dgm:pt modelId="{02E82887-06F7-4859-A1CD-AC515A122F8F}">
      <dgm:prSet phldrT="[Text]"/>
      <dgm:spPr/>
      <dgm:t>
        <a:bodyPr/>
        <a:lstStyle/>
        <a:p>
          <a:r>
            <a:rPr lang="en-US" dirty="0"/>
            <a:t>To prevent illegal dumping, a town starts a recycling program for batteries, electronics, and oil.</a:t>
          </a:r>
        </a:p>
      </dgm:t>
    </dgm:pt>
    <dgm:pt modelId="{D5F0DD02-1837-4125-89D6-6BCACE6F6B93}" type="parTrans" cxnId="{5E6204A3-8D96-4FC4-B3F7-BC71F301008E}">
      <dgm:prSet/>
      <dgm:spPr/>
      <dgm:t>
        <a:bodyPr/>
        <a:lstStyle/>
        <a:p>
          <a:endParaRPr lang="en-US"/>
        </a:p>
      </dgm:t>
    </dgm:pt>
    <dgm:pt modelId="{CD431874-D9CE-4C08-832E-3397997A0C24}" type="sibTrans" cxnId="{5E6204A3-8D96-4FC4-B3F7-BC71F301008E}">
      <dgm:prSet/>
      <dgm:spPr/>
      <dgm:t>
        <a:bodyPr/>
        <a:lstStyle/>
        <a:p>
          <a:endParaRPr lang="en-US"/>
        </a:p>
      </dgm:t>
    </dgm:pt>
    <dgm:pt modelId="{D3485DCC-FE99-4216-8EA9-076537B39095}">
      <dgm:prSet phldrT="[Text]"/>
      <dgm:spPr/>
      <dgm:t>
        <a:bodyPr/>
        <a:lstStyle/>
        <a:p>
          <a:r>
            <a:rPr lang="en-US" dirty="0"/>
            <a:t>2</a:t>
          </a:r>
        </a:p>
      </dgm:t>
    </dgm:pt>
    <dgm:pt modelId="{B55A3545-C825-4F24-BC20-A2C2B8C937F8}" type="parTrans" cxnId="{1E701A04-C6F8-4C46-BF17-E7635CFDD79B}">
      <dgm:prSet/>
      <dgm:spPr/>
      <dgm:t>
        <a:bodyPr/>
        <a:lstStyle/>
        <a:p>
          <a:endParaRPr lang="en-US"/>
        </a:p>
      </dgm:t>
    </dgm:pt>
    <dgm:pt modelId="{A5925F6E-2E5E-414B-9C1C-96A4F543C951}" type="sibTrans" cxnId="{1E701A04-C6F8-4C46-BF17-E7635CFDD79B}">
      <dgm:prSet/>
      <dgm:spPr/>
      <dgm:t>
        <a:bodyPr/>
        <a:lstStyle/>
        <a:p>
          <a:endParaRPr lang="en-US"/>
        </a:p>
      </dgm:t>
    </dgm:pt>
    <dgm:pt modelId="{1586FF1D-07A5-4569-A711-276998363F39}">
      <dgm:prSet phldrT="[Text]"/>
      <dgm:spPr/>
      <dgm:t>
        <a:bodyPr/>
        <a:lstStyle/>
        <a:p>
          <a:endParaRPr lang="en-US" dirty="0"/>
        </a:p>
      </dgm:t>
    </dgm:pt>
    <dgm:pt modelId="{493928B9-F236-43E3-853B-69979239F4AD}" type="parTrans" cxnId="{721E2FE8-5A1E-4A89-A353-BC17C7230F40}">
      <dgm:prSet/>
      <dgm:spPr/>
      <dgm:t>
        <a:bodyPr/>
        <a:lstStyle/>
        <a:p>
          <a:endParaRPr lang="en-US"/>
        </a:p>
      </dgm:t>
    </dgm:pt>
    <dgm:pt modelId="{8517B9E2-6BA4-4866-9CED-08849C32C06E}" type="sibTrans" cxnId="{721E2FE8-5A1E-4A89-A353-BC17C7230F40}">
      <dgm:prSet/>
      <dgm:spPr/>
      <dgm:t>
        <a:bodyPr/>
        <a:lstStyle/>
        <a:p>
          <a:endParaRPr lang="en-US"/>
        </a:p>
      </dgm:t>
    </dgm:pt>
    <dgm:pt modelId="{306A577A-ADF0-4D30-B82A-4F3739DE0C76}">
      <dgm:prSet phldrT="[Text]"/>
      <dgm:spPr/>
      <dgm:t>
        <a:bodyPr/>
        <a:lstStyle/>
        <a:p>
          <a:r>
            <a:rPr lang="en-US" dirty="0"/>
            <a:t>To allow for easier access for future maintenance, a construction company dictates a 20ft easement around grass swales.</a:t>
          </a:r>
        </a:p>
      </dgm:t>
    </dgm:pt>
    <dgm:pt modelId="{4260D7C9-CEE8-4493-A0D0-A81645A19E4E}" type="parTrans" cxnId="{ABA12796-F5DC-4A47-BC1C-110A1D8A7081}">
      <dgm:prSet/>
      <dgm:spPr/>
      <dgm:t>
        <a:bodyPr/>
        <a:lstStyle/>
        <a:p>
          <a:endParaRPr lang="en-US"/>
        </a:p>
      </dgm:t>
    </dgm:pt>
    <dgm:pt modelId="{B5140434-6B9F-4188-AA7D-621E7746ABCC}" type="sibTrans" cxnId="{ABA12796-F5DC-4A47-BC1C-110A1D8A7081}">
      <dgm:prSet/>
      <dgm:spPr/>
      <dgm:t>
        <a:bodyPr/>
        <a:lstStyle/>
        <a:p>
          <a:endParaRPr lang="en-US"/>
        </a:p>
      </dgm:t>
    </dgm:pt>
    <dgm:pt modelId="{A040C64E-B3CF-4475-8515-890BCF8E3317}">
      <dgm:prSet phldrT="[Text]"/>
      <dgm:spPr/>
      <dgm:t>
        <a:bodyPr/>
        <a:lstStyle/>
        <a:p>
          <a:r>
            <a:rPr lang="en-US" dirty="0"/>
            <a:t>3</a:t>
          </a:r>
        </a:p>
      </dgm:t>
    </dgm:pt>
    <dgm:pt modelId="{C130F0D8-546C-4013-BB13-B4626753DD06}" type="parTrans" cxnId="{7202B74A-C256-4D07-94E4-65BB8C063BC8}">
      <dgm:prSet/>
      <dgm:spPr/>
      <dgm:t>
        <a:bodyPr/>
        <a:lstStyle/>
        <a:p>
          <a:endParaRPr lang="en-US"/>
        </a:p>
      </dgm:t>
    </dgm:pt>
    <dgm:pt modelId="{9F616FCE-B119-4948-B16A-7BD1D0361C14}" type="sibTrans" cxnId="{7202B74A-C256-4D07-94E4-65BB8C063BC8}">
      <dgm:prSet/>
      <dgm:spPr/>
      <dgm:t>
        <a:bodyPr/>
        <a:lstStyle/>
        <a:p>
          <a:endParaRPr lang="en-US"/>
        </a:p>
      </dgm:t>
    </dgm:pt>
    <dgm:pt modelId="{E50E60AD-CFB8-4E21-BED9-48575AFA7651}">
      <dgm:prSet phldrT="[Text]"/>
      <dgm:spPr/>
      <dgm:t>
        <a:bodyPr/>
        <a:lstStyle/>
        <a:p>
          <a:endParaRPr lang="en-US" dirty="0"/>
        </a:p>
      </dgm:t>
    </dgm:pt>
    <dgm:pt modelId="{0529CD23-BD3D-4080-8E5B-21443E396903}" type="parTrans" cxnId="{77EFCCBB-AA7A-4DBF-AD83-8EF1646E997F}">
      <dgm:prSet/>
      <dgm:spPr/>
      <dgm:t>
        <a:bodyPr/>
        <a:lstStyle/>
        <a:p>
          <a:endParaRPr lang="en-US"/>
        </a:p>
      </dgm:t>
    </dgm:pt>
    <dgm:pt modelId="{ABB6B45E-5362-4059-932A-CF6B379F81E4}" type="sibTrans" cxnId="{77EFCCBB-AA7A-4DBF-AD83-8EF1646E997F}">
      <dgm:prSet/>
      <dgm:spPr/>
      <dgm:t>
        <a:bodyPr/>
        <a:lstStyle/>
        <a:p>
          <a:endParaRPr lang="en-US"/>
        </a:p>
      </dgm:t>
    </dgm:pt>
    <dgm:pt modelId="{CB9C611C-DCC0-4CC3-A67F-38B61C358003}">
      <dgm:prSet phldrT="[Text]"/>
      <dgm:spPr/>
      <dgm:t>
        <a:bodyPr/>
        <a:lstStyle/>
        <a:p>
          <a:r>
            <a:rPr lang="en-US" dirty="0"/>
            <a:t>The Conservation District partners with the City to host a planting event in the local wetland. </a:t>
          </a:r>
        </a:p>
      </dgm:t>
    </dgm:pt>
    <dgm:pt modelId="{20A1DFB3-87C8-4357-A468-0E7DABE2CD0E}" type="parTrans" cxnId="{8CF857A2-28FD-48B7-96F6-1E4EA8786762}">
      <dgm:prSet/>
      <dgm:spPr/>
      <dgm:t>
        <a:bodyPr/>
        <a:lstStyle/>
        <a:p>
          <a:endParaRPr lang="en-US"/>
        </a:p>
      </dgm:t>
    </dgm:pt>
    <dgm:pt modelId="{B53460E5-FE57-4646-824F-B67FE896E8EC}" type="sibTrans" cxnId="{8CF857A2-28FD-48B7-96F6-1E4EA8786762}">
      <dgm:prSet/>
      <dgm:spPr/>
      <dgm:t>
        <a:bodyPr/>
        <a:lstStyle/>
        <a:p>
          <a:endParaRPr lang="en-US"/>
        </a:p>
      </dgm:t>
    </dgm:pt>
    <dgm:pt modelId="{F380656F-ECE3-43DA-8BC6-C38B3A002611}" type="pres">
      <dgm:prSet presAssocID="{A75D4F5F-57D6-4C17-A9E0-2220EB895E8F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</dgm:pt>
    <dgm:pt modelId="{C17024CA-02BB-4D27-BA29-2E141D6071DC}" type="pres">
      <dgm:prSet presAssocID="{62DD36AB-F961-4FB9-A806-1254FFAB3FD2}" presName="composite" presStyleCnt="0"/>
      <dgm:spPr/>
    </dgm:pt>
    <dgm:pt modelId="{187B4013-E4BC-4D03-810F-F6155832B382}" type="pres">
      <dgm:prSet presAssocID="{62DD36AB-F961-4FB9-A806-1254FFAB3FD2}" presName="FirstChild" presStyleLbl="revTx" presStyleIdx="0" presStyleCnt="6">
        <dgm:presLayoutVars>
          <dgm:chMax val="0"/>
          <dgm:chPref val="0"/>
          <dgm:bulletEnabled val="1"/>
        </dgm:presLayoutVars>
      </dgm:prSet>
      <dgm:spPr/>
    </dgm:pt>
    <dgm:pt modelId="{BC53D943-5C40-4B2F-85D1-930010F8C0A8}" type="pres">
      <dgm:prSet presAssocID="{62DD36AB-F961-4FB9-A806-1254FFAB3FD2}" presName="Parent" presStyleLbl="alignNode1" presStyleIdx="0" presStyleCnt="3">
        <dgm:presLayoutVars>
          <dgm:chMax val="3"/>
          <dgm:chPref val="3"/>
          <dgm:bulletEnabled val="1"/>
        </dgm:presLayoutVars>
      </dgm:prSet>
      <dgm:spPr/>
    </dgm:pt>
    <dgm:pt modelId="{6682F904-D5B9-45BF-A878-2A645EBA90D6}" type="pres">
      <dgm:prSet presAssocID="{62DD36AB-F961-4FB9-A806-1254FFAB3FD2}" presName="Accent" presStyleLbl="parChTrans1D1" presStyleIdx="0" presStyleCnt="3"/>
      <dgm:spPr/>
    </dgm:pt>
    <dgm:pt modelId="{431B662D-275D-4AC9-8CC4-C65D78BD61BB}" type="pres">
      <dgm:prSet presAssocID="{62DD36AB-F961-4FB9-A806-1254FFAB3FD2}" presName="Child" presStyleLbl="revTx" presStyleIdx="1" presStyleCnt="6">
        <dgm:presLayoutVars>
          <dgm:chMax val="0"/>
          <dgm:chPref val="0"/>
          <dgm:bulletEnabled val="1"/>
        </dgm:presLayoutVars>
      </dgm:prSet>
      <dgm:spPr/>
    </dgm:pt>
    <dgm:pt modelId="{861E33AF-BC15-4D6C-B999-199B62E3500A}" type="pres">
      <dgm:prSet presAssocID="{9E0D987C-869E-42EF-A7E8-76713051D718}" presName="sibTrans" presStyleCnt="0"/>
      <dgm:spPr/>
    </dgm:pt>
    <dgm:pt modelId="{45009E2E-969B-41B4-8EBB-1A1868F9E1BC}" type="pres">
      <dgm:prSet presAssocID="{D3485DCC-FE99-4216-8EA9-076537B39095}" presName="composite" presStyleCnt="0"/>
      <dgm:spPr/>
    </dgm:pt>
    <dgm:pt modelId="{05079473-E72F-489A-93B2-7E8D2B3CED82}" type="pres">
      <dgm:prSet presAssocID="{D3485DCC-FE99-4216-8EA9-076537B39095}" presName="FirstChild" presStyleLbl="revTx" presStyleIdx="2" presStyleCnt="6">
        <dgm:presLayoutVars>
          <dgm:chMax val="0"/>
          <dgm:chPref val="0"/>
          <dgm:bulletEnabled val="1"/>
        </dgm:presLayoutVars>
      </dgm:prSet>
      <dgm:spPr/>
    </dgm:pt>
    <dgm:pt modelId="{193831D9-2BB3-4C5A-A304-0A79F228E08B}" type="pres">
      <dgm:prSet presAssocID="{D3485DCC-FE99-4216-8EA9-076537B39095}" presName="Parent" presStyleLbl="alignNode1" presStyleIdx="1" presStyleCnt="3">
        <dgm:presLayoutVars>
          <dgm:chMax val="3"/>
          <dgm:chPref val="3"/>
          <dgm:bulletEnabled val="1"/>
        </dgm:presLayoutVars>
      </dgm:prSet>
      <dgm:spPr/>
    </dgm:pt>
    <dgm:pt modelId="{22618884-CB6A-4DD9-83CF-C94B6E55C9E3}" type="pres">
      <dgm:prSet presAssocID="{D3485DCC-FE99-4216-8EA9-076537B39095}" presName="Accent" presStyleLbl="parChTrans1D1" presStyleIdx="1" presStyleCnt="3"/>
      <dgm:spPr/>
    </dgm:pt>
    <dgm:pt modelId="{1B624F67-D953-486C-B71D-4DD7FE9E773E}" type="pres">
      <dgm:prSet presAssocID="{D3485DCC-FE99-4216-8EA9-076537B39095}" presName="Child" presStyleLbl="revTx" presStyleIdx="3" presStyleCnt="6">
        <dgm:presLayoutVars>
          <dgm:chMax val="0"/>
          <dgm:chPref val="0"/>
          <dgm:bulletEnabled val="1"/>
        </dgm:presLayoutVars>
      </dgm:prSet>
      <dgm:spPr/>
    </dgm:pt>
    <dgm:pt modelId="{78433B3D-DECB-4EA6-A5E1-8511C95BC781}" type="pres">
      <dgm:prSet presAssocID="{A5925F6E-2E5E-414B-9C1C-96A4F543C951}" presName="sibTrans" presStyleCnt="0"/>
      <dgm:spPr/>
    </dgm:pt>
    <dgm:pt modelId="{A01AFAA1-51D1-4C27-9B2F-BF290E452FCC}" type="pres">
      <dgm:prSet presAssocID="{A040C64E-B3CF-4475-8515-890BCF8E3317}" presName="composite" presStyleCnt="0"/>
      <dgm:spPr/>
    </dgm:pt>
    <dgm:pt modelId="{0827A407-8619-4537-8A13-8B883EEEC21B}" type="pres">
      <dgm:prSet presAssocID="{A040C64E-B3CF-4475-8515-890BCF8E3317}" presName="FirstChild" presStyleLbl="revTx" presStyleIdx="4" presStyleCnt="6">
        <dgm:presLayoutVars>
          <dgm:chMax val="0"/>
          <dgm:chPref val="0"/>
          <dgm:bulletEnabled val="1"/>
        </dgm:presLayoutVars>
      </dgm:prSet>
      <dgm:spPr/>
    </dgm:pt>
    <dgm:pt modelId="{EF5EFC16-A9D6-48C5-BD95-28BFF3286D6C}" type="pres">
      <dgm:prSet presAssocID="{A040C64E-B3CF-4475-8515-890BCF8E3317}" presName="Parent" presStyleLbl="alignNode1" presStyleIdx="2" presStyleCnt="3">
        <dgm:presLayoutVars>
          <dgm:chMax val="3"/>
          <dgm:chPref val="3"/>
          <dgm:bulletEnabled val="1"/>
        </dgm:presLayoutVars>
      </dgm:prSet>
      <dgm:spPr/>
    </dgm:pt>
    <dgm:pt modelId="{C94B44D0-E118-4FE3-8AD1-13B88D48313E}" type="pres">
      <dgm:prSet presAssocID="{A040C64E-B3CF-4475-8515-890BCF8E3317}" presName="Accent" presStyleLbl="parChTrans1D1" presStyleIdx="2" presStyleCnt="3"/>
      <dgm:spPr/>
    </dgm:pt>
    <dgm:pt modelId="{90E2E94D-8117-4ECE-9443-37F74009FDB3}" type="pres">
      <dgm:prSet presAssocID="{A040C64E-B3CF-4475-8515-890BCF8E3317}" presName="Child" presStyleLbl="revTx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1E701A04-C6F8-4C46-BF17-E7635CFDD79B}" srcId="{A75D4F5F-57D6-4C17-A9E0-2220EB895E8F}" destId="{D3485DCC-FE99-4216-8EA9-076537B39095}" srcOrd="1" destOrd="0" parTransId="{B55A3545-C825-4F24-BC20-A2C2B8C937F8}" sibTransId="{A5925F6E-2E5E-414B-9C1C-96A4F543C951}"/>
    <dgm:cxn modelId="{0EF24F04-C3A0-4F36-B9C5-1717CA52234C}" type="presOf" srcId="{306A577A-ADF0-4D30-B82A-4F3739DE0C76}" destId="{1B624F67-D953-486C-B71D-4DD7FE9E773E}" srcOrd="0" destOrd="0" presId="urn:microsoft.com/office/officeart/2011/layout/TabList"/>
    <dgm:cxn modelId="{49364605-BBF4-4626-8A1F-DF95E7F7918A}" type="presOf" srcId="{D3485DCC-FE99-4216-8EA9-076537B39095}" destId="{193831D9-2BB3-4C5A-A304-0A79F228E08B}" srcOrd="0" destOrd="0" presId="urn:microsoft.com/office/officeart/2011/layout/TabList"/>
    <dgm:cxn modelId="{A2A7EA07-1A28-432F-9919-A75CB0A52E91}" type="presOf" srcId="{22C66002-CD83-4F8D-BDEC-2FC0CEAD83FD}" destId="{187B4013-E4BC-4D03-810F-F6155832B382}" srcOrd="0" destOrd="0" presId="urn:microsoft.com/office/officeart/2011/layout/TabList"/>
    <dgm:cxn modelId="{FF3B4010-F0FC-446A-845E-2B95D0E11A33}" type="presOf" srcId="{E50E60AD-CFB8-4E21-BED9-48575AFA7651}" destId="{0827A407-8619-4537-8A13-8B883EEEC21B}" srcOrd="0" destOrd="0" presId="urn:microsoft.com/office/officeart/2011/layout/TabList"/>
    <dgm:cxn modelId="{B7696F19-C37D-4958-A45F-06FAC953B141}" srcId="{62DD36AB-F961-4FB9-A806-1254FFAB3FD2}" destId="{22C66002-CD83-4F8D-BDEC-2FC0CEAD83FD}" srcOrd="0" destOrd="0" parTransId="{73A3BCD2-F179-42CC-8029-02B89A443E1C}" sibTransId="{FBFD5046-9F12-4BDF-ADB3-AF2DB8F6B7EF}"/>
    <dgm:cxn modelId="{F738D660-983E-4770-B6AE-AD6941E4C9D4}" srcId="{A75D4F5F-57D6-4C17-A9E0-2220EB895E8F}" destId="{62DD36AB-F961-4FB9-A806-1254FFAB3FD2}" srcOrd="0" destOrd="0" parTransId="{FC1B3BFD-3588-4ED9-85D7-128B88BCF62A}" sibTransId="{9E0D987C-869E-42EF-A7E8-76713051D718}"/>
    <dgm:cxn modelId="{7202B74A-C256-4D07-94E4-65BB8C063BC8}" srcId="{A75D4F5F-57D6-4C17-A9E0-2220EB895E8F}" destId="{A040C64E-B3CF-4475-8515-890BCF8E3317}" srcOrd="2" destOrd="0" parTransId="{C130F0D8-546C-4013-BB13-B4626753DD06}" sibTransId="{9F616FCE-B119-4948-B16A-7BD1D0361C14}"/>
    <dgm:cxn modelId="{9E6E8C88-D8C6-469D-8A89-D372141669FA}" type="presOf" srcId="{CB9C611C-DCC0-4CC3-A67F-38B61C358003}" destId="{90E2E94D-8117-4ECE-9443-37F74009FDB3}" srcOrd="0" destOrd="0" presId="urn:microsoft.com/office/officeart/2011/layout/TabList"/>
    <dgm:cxn modelId="{ABA12796-F5DC-4A47-BC1C-110A1D8A7081}" srcId="{D3485DCC-FE99-4216-8EA9-076537B39095}" destId="{306A577A-ADF0-4D30-B82A-4F3739DE0C76}" srcOrd="1" destOrd="0" parTransId="{4260D7C9-CEE8-4493-A0D0-A81645A19E4E}" sibTransId="{B5140434-6B9F-4188-AA7D-621E7746ABCC}"/>
    <dgm:cxn modelId="{869CA49A-65F9-4A87-9637-A073E8676D5E}" type="presOf" srcId="{A040C64E-B3CF-4475-8515-890BCF8E3317}" destId="{EF5EFC16-A9D6-48C5-BD95-28BFF3286D6C}" srcOrd="0" destOrd="0" presId="urn:microsoft.com/office/officeart/2011/layout/TabList"/>
    <dgm:cxn modelId="{8CF857A2-28FD-48B7-96F6-1E4EA8786762}" srcId="{A040C64E-B3CF-4475-8515-890BCF8E3317}" destId="{CB9C611C-DCC0-4CC3-A67F-38B61C358003}" srcOrd="1" destOrd="0" parTransId="{20A1DFB3-87C8-4357-A468-0E7DABE2CD0E}" sibTransId="{B53460E5-FE57-4646-824F-B67FE896E8EC}"/>
    <dgm:cxn modelId="{5E6204A3-8D96-4FC4-B3F7-BC71F301008E}" srcId="{62DD36AB-F961-4FB9-A806-1254FFAB3FD2}" destId="{02E82887-06F7-4859-A1CD-AC515A122F8F}" srcOrd="1" destOrd="0" parTransId="{D5F0DD02-1837-4125-89D6-6BCACE6F6B93}" sibTransId="{CD431874-D9CE-4C08-832E-3397997A0C24}"/>
    <dgm:cxn modelId="{197A70AC-8413-4115-BC94-E26FD370D39B}" type="presOf" srcId="{1586FF1D-07A5-4569-A711-276998363F39}" destId="{05079473-E72F-489A-93B2-7E8D2B3CED82}" srcOrd="0" destOrd="0" presId="urn:microsoft.com/office/officeart/2011/layout/TabList"/>
    <dgm:cxn modelId="{0986BFB8-1397-452D-9CEA-D276F19A3C18}" type="presOf" srcId="{A75D4F5F-57D6-4C17-A9E0-2220EB895E8F}" destId="{F380656F-ECE3-43DA-8BC6-C38B3A002611}" srcOrd="0" destOrd="0" presId="urn:microsoft.com/office/officeart/2011/layout/TabList"/>
    <dgm:cxn modelId="{77EFCCBB-AA7A-4DBF-AD83-8EF1646E997F}" srcId="{A040C64E-B3CF-4475-8515-890BCF8E3317}" destId="{E50E60AD-CFB8-4E21-BED9-48575AFA7651}" srcOrd="0" destOrd="0" parTransId="{0529CD23-BD3D-4080-8E5B-21443E396903}" sibTransId="{ABB6B45E-5362-4059-932A-CF6B379F81E4}"/>
    <dgm:cxn modelId="{3349DEBF-13C3-4406-97B6-063C5FF51CC7}" type="presOf" srcId="{02E82887-06F7-4859-A1CD-AC515A122F8F}" destId="{431B662D-275D-4AC9-8CC4-C65D78BD61BB}" srcOrd="0" destOrd="0" presId="urn:microsoft.com/office/officeart/2011/layout/TabList"/>
    <dgm:cxn modelId="{721E2FE8-5A1E-4A89-A353-BC17C7230F40}" srcId="{D3485DCC-FE99-4216-8EA9-076537B39095}" destId="{1586FF1D-07A5-4569-A711-276998363F39}" srcOrd="0" destOrd="0" parTransId="{493928B9-F236-43E3-853B-69979239F4AD}" sibTransId="{8517B9E2-6BA4-4866-9CED-08849C32C06E}"/>
    <dgm:cxn modelId="{CBE7EFF1-0B77-47C7-AE0A-53186B22105D}" type="presOf" srcId="{62DD36AB-F961-4FB9-A806-1254FFAB3FD2}" destId="{BC53D943-5C40-4B2F-85D1-930010F8C0A8}" srcOrd="0" destOrd="0" presId="urn:microsoft.com/office/officeart/2011/layout/TabList"/>
    <dgm:cxn modelId="{18AFDCCB-F06B-4754-BEDC-EA4C225B4F4F}" type="presParOf" srcId="{F380656F-ECE3-43DA-8BC6-C38B3A002611}" destId="{C17024CA-02BB-4D27-BA29-2E141D6071DC}" srcOrd="0" destOrd="0" presId="urn:microsoft.com/office/officeart/2011/layout/TabList"/>
    <dgm:cxn modelId="{D5677F78-1800-4124-93E4-BC2654D173B3}" type="presParOf" srcId="{C17024CA-02BB-4D27-BA29-2E141D6071DC}" destId="{187B4013-E4BC-4D03-810F-F6155832B382}" srcOrd="0" destOrd="0" presId="urn:microsoft.com/office/officeart/2011/layout/TabList"/>
    <dgm:cxn modelId="{126AB32D-E75D-4DE7-A629-9A1C995441D3}" type="presParOf" srcId="{C17024CA-02BB-4D27-BA29-2E141D6071DC}" destId="{BC53D943-5C40-4B2F-85D1-930010F8C0A8}" srcOrd="1" destOrd="0" presId="urn:microsoft.com/office/officeart/2011/layout/TabList"/>
    <dgm:cxn modelId="{BA0CBAF6-E46A-4C31-B444-1183E93806D6}" type="presParOf" srcId="{C17024CA-02BB-4D27-BA29-2E141D6071DC}" destId="{6682F904-D5B9-45BF-A878-2A645EBA90D6}" srcOrd="2" destOrd="0" presId="urn:microsoft.com/office/officeart/2011/layout/TabList"/>
    <dgm:cxn modelId="{34206F51-46F9-4ED7-BA27-278DEDFDFEB7}" type="presParOf" srcId="{F380656F-ECE3-43DA-8BC6-C38B3A002611}" destId="{431B662D-275D-4AC9-8CC4-C65D78BD61BB}" srcOrd="1" destOrd="0" presId="urn:microsoft.com/office/officeart/2011/layout/TabList"/>
    <dgm:cxn modelId="{28C87041-9BDC-4462-9DC7-E8C46EC5F8A1}" type="presParOf" srcId="{F380656F-ECE3-43DA-8BC6-C38B3A002611}" destId="{861E33AF-BC15-4D6C-B999-199B62E3500A}" srcOrd="2" destOrd="0" presId="urn:microsoft.com/office/officeart/2011/layout/TabList"/>
    <dgm:cxn modelId="{E8A3FD09-8F35-4A2A-B82D-FA4FF14B08C8}" type="presParOf" srcId="{F380656F-ECE3-43DA-8BC6-C38B3A002611}" destId="{45009E2E-969B-41B4-8EBB-1A1868F9E1BC}" srcOrd="3" destOrd="0" presId="urn:microsoft.com/office/officeart/2011/layout/TabList"/>
    <dgm:cxn modelId="{6F148790-EBC6-40FE-9C2C-7EFE4D2A4998}" type="presParOf" srcId="{45009E2E-969B-41B4-8EBB-1A1868F9E1BC}" destId="{05079473-E72F-489A-93B2-7E8D2B3CED82}" srcOrd="0" destOrd="0" presId="urn:microsoft.com/office/officeart/2011/layout/TabList"/>
    <dgm:cxn modelId="{5D1830CB-B758-42CD-B593-C8C3E5D7987E}" type="presParOf" srcId="{45009E2E-969B-41B4-8EBB-1A1868F9E1BC}" destId="{193831D9-2BB3-4C5A-A304-0A79F228E08B}" srcOrd="1" destOrd="0" presId="urn:microsoft.com/office/officeart/2011/layout/TabList"/>
    <dgm:cxn modelId="{7D7F3618-0131-45C5-94B1-694C5B305D8C}" type="presParOf" srcId="{45009E2E-969B-41B4-8EBB-1A1868F9E1BC}" destId="{22618884-CB6A-4DD9-83CF-C94B6E55C9E3}" srcOrd="2" destOrd="0" presId="urn:microsoft.com/office/officeart/2011/layout/TabList"/>
    <dgm:cxn modelId="{7BF8BB86-A24D-41FB-BED7-BEDE0433C8A6}" type="presParOf" srcId="{F380656F-ECE3-43DA-8BC6-C38B3A002611}" destId="{1B624F67-D953-486C-B71D-4DD7FE9E773E}" srcOrd="4" destOrd="0" presId="urn:microsoft.com/office/officeart/2011/layout/TabList"/>
    <dgm:cxn modelId="{7E2A730E-FEF1-4DDA-9638-FDE04B9870A3}" type="presParOf" srcId="{F380656F-ECE3-43DA-8BC6-C38B3A002611}" destId="{78433B3D-DECB-4EA6-A5E1-8511C95BC781}" srcOrd="5" destOrd="0" presId="urn:microsoft.com/office/officeart/2011/layout/TabList"/>
    <dgm:cxn modelId="{4A129F7A-19E3-47E7-BC86-8F0FA8D3355D}" type="presParOf" srcId="{F380656F-ECE3-43DA-8BC6-C38B3A002611}" destId="{A01AFAA1-51D1-4C27-9B2F-BF290E452FCC}" srcOrd="6" destOrd="0" presId="urn:microsoft.com/office/officeart/2011/layout/TabList"/>
    <dgm:cxn modelId="{A6630F78-04E8-4837-BE8C-98AA63646144}" type="presParOf" srcId="{A01AFAA1-51D1-4C27-9B2F-BF290E452FCC}" destId="{0827A407-8619-4537-8A13-8B883EEEC21B}" srcOrd="0" destOrd="0" presId="urn:microsoft.com/office/officeart/2011/layout/TabList"/>
    <dgm:cxn modelId="{ABCA9D21-E01A-4D68-8760-17801682101B}" type="presParOf" srcId="{A01AFAA1-51D1-4C27-9B2F-BF290E452FCC}" destId="{EF5EFC16-A9D6-48C5-BD95-28BFF3286D6C}" srcOrd="1" destOrd="0" presId="urn:microsoft.com/office/officeart/2011/layout/TabList"/>
    <dgm:cxn modelId="{C47F8EBE-7E04-4124-8493-E3A155CE27AE}" type="presParOf" srcId="{A01AFAA1-51D1-4C27-9B2F-BF290E452FCC}" destId="{C94B44D0-E118-4FE3-8AD1-13B88D48313E}" srcOrd="2" destOrd="0" presId="urn:microsoft.com/office/officeart/2011/layout/TabList"/>
    <dgm:cxn modelId="{9580D5EF-E0C0-46DD-9D84-784C8F09074D}" type="presParOf" srcId="{F380656F-ECE3-43DA-8BC6-C38B3A002611}" destId="{90E2E94D-8117-4ECE-9443-37F74009FDB3}" srcOrd="7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564883-8D61-43F3-8A3C-5FCC6A66C0CA}">
      <dsp:nvSpPr>
        <dsp:cNvPr id="0" name=""/>
        <dsp:cNvSpPr/>
      </dsp:nvSpPr>
      <dsp:spPr>
        <a:xfrm>
          <a:off x="0" y="179997"/>
          <a:ext cx="4572000" cy="4504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4838" tIns="229108" rIns="354838" bIns="78232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Swimming or water skiing</a:t>
          </a:r>
        </a:p>
      </dsp:txBody>
      <dsp:txXfrm>
        <a:off x="0" y="179997"/>
        <a:ext cx="4572000" cy="450450"/>
      </dsp:txXfrm>
    </dsp:sp>
    <dsp:sp modelId="{BB13AF3C-B6CC-40D8-A6B8-9DA0B0ADD49D}">
      <dsp:nvSpPr>
        <dsp:cNvPr id="0" name=""/>
        <dsp:cNvSpPr/>
      </dsp:nvSpPr>
      <dsp:spPr>
        <a:xfrm>
          <a:off x="228600" y="17637"/>
          <a:ext cx="3200400" cy="324720"/>
        </a:xfrm>
        <a:prstGeom prst="roundRect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68" tIns="0" rIns="120968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Primary Recreation</a:t>
          </a:r>
        </a:p>
      </dsp:txBody>
      <dsp:txXfrm>
        <a:off x="244452" y="33489"/>
        <a:ext cx="3168696" cy="293016"/>
      </dsp:txXfrm>
    </dsp:sp>
    <dsp:sp modelId="{102480C9-04DB-4646-A2BA-79C5EBA7DED3}">
      <dsp:nvSpPr>
        <dsp:cNvPr id="0" name=""/>
        <dsp:cNvSpPr/>
      </dsp:nvSpPr>
      <dsp:spPr>
        <a:xfrm>
          <a:off x="0" y="852207"/>
          <a:ext cx="4572000" cy="4504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54096"/>
              <a:satOff val="-4542"/>
              <a:lumOff val="602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4838" tIns="229108" rIns="354838" bIns="78232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Boating or fishing</a:t>
          </a:r>
        </a:p>
      </dsp:txBody>
      <dsp:txXfrm>
        <a:off x="0" y="852207"/>
        <a:ext cx="4572000" cy="450450"/>
      </dsp:txXfrm>
    </dsp:sp>
    <dsp:sp modelId="{AFA2234A-2F55-4430-9328-BD270722E2EC}">
      <dsp:nvSpPr>
        <dsp:cNvPr id="0" name=""/>
        <dsp:cNvSpPr/>
      </dsp:nvSpPr>
      <dsp:spPr>
        <a:xfrm>
          <a:off x="228600" y="689847"/>
          <a:ext cx="3200400" cy="324720"/>
        </a:xfrm>
        <a:prstGeom prst="roundRect">
          <a:avLst/>
        </a:prstGeom>
        <a:solidFill>
          <a:schemeClr val="accent2">
            <a:shade val="80000"/>
            <a:hueOff val="54096"/>
            <a:satOff val="-4542"/>
            <a:lumOff val="602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68" tIns="0" rIns="120968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Secondary Recreation</a:t>
          </a:r>
        </a:p>
      </dsp:txBody>
      <dsp:txXfrm>
        <a:off x="244452" y="705699"/>
        <a:ext cx="3168696" cy="293016"/>
      </dsp:txXfrm>
    </dsp:sp>
    <dsp:sp modelId="{159F06A1-FBC3-4F04-BECA-3099E0FC3018}">
      <dsp:nvSpPr>
        <dsp:cNvPr id="0" name=""/>
        <dsp:cNvSpPr/>
      </dsp:nvSpPr>
      <dsp:spPr>
        <a:xfrm>
          <a:off x="0" y="1524417"/>
          <a:ext cx="4572000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108192"/>
              <a:satOff val="-9084"/>
              <a:lumOff val="1204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29E7C2-CA7B-4622-8387-01351B7F74ED}">
      <dsp:nvSpPr>
        <dsp:cNvPr id="0" name=""/>
        <dsp:cNvSpPr/>
      </dsp:nvSpPr>
      <dsp:spPr>
        <a:xfrm>
          <a:off x="228600" y="1362057"/>
          <a:ext cx="3200400" cy="324720"/>
        </a:xfrm>
        <a:prstGeom prst="roundRect">
          <a:avLst/>
        </a:prstGeom>
        <a:solidFill>
          <a:schemeClr val="accent2">
            <a:shade val="80000"/>
            <a:hueOff val="108192"/>
            <a:satOff val="-9084"/>
            <a:lumOff val="120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68" tIns="0" rIns="120968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Fish</a:t>
          </a:r>
        </a:p>
      </dsp:txBody>
      <dsp:txXfrm>
        <a:off x="244452" y="1377909"/>
        <a:ext cx="3168696" cy="293016"/>
      </dsp:txXfrm>
    </dsp:sp>
    <dsp:sp modelId="{48348794-DBED-4055-BC56-2C44104A5313}">
      <dsp:nvSpPr>
        <dsp:cNvPr id="0" name=""/>
        <dsp:cNvSpPr/>
      </dsp:nvSpPr>
      <dsp:spPr>
        <a:xfrm>
          <a:off x="0" y="2023377"/>
          <a:ext cx="4572000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162287"/>
              <a:satOff val="-13627"/>
              <a:lumOff val="1806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EE8F8B-EF75-4CCA-B579-DD2E3833A572}">
      <dsp:nvSpPr>
        <dsp:cNvPr id="0" name=""/>
        <dsp:cNvSpPr/>
      </dsp:nvSpPr>
      <dsp:spPr>
        <a:xfrm>
          <a:off x="228600" y="1861017"/>
          <a:ext cx="3200400" cy="324720"/>
        </a:xfrm>
        <a:prstGeom prst="roundRect">
          <a:avLst/>
        </a:prstGeom>
        <a:solidFill>
          <a:schemeClr val="accent2">
            <a:shade val="80000"/>
            <a:hueOff val="162287"/>
            <a:satOff val="-13627"/>
            <a:lumOff val="1806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68" tIns="0" rIns="120968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Aquatic Life &amp; Wildlife</a:t>
          </a:r>
        </a:p>
      </dsp:txBody>
      <dsp:txXfrm>
        <a:off x="244452" y="1876869"/>
        <a:ext cx="3168696" cy="293016"/>
      </dsp:txXfrm>
    </dsp:sp>
    <dsp:sp modelId="{A9D7F515-8D5B-4CA4-B423-7C2AEE8F9CD0}">
      <dsp:nvSpPr>
        <dsp:cNvPr id="0" name=""/>
        <dsp:cNvSpPr/>
      </dsp:nvSpPr>
      <dsp:spPr>
        <a:xfrm>
          <a:off x="0" y="2522337"/>
          <a:ext cx="4572000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216383"/>
              <a:satOff val="-18169"/>
              <a:lumOff val="2408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B0F3AB-6794-4E5A-8B56-E17B70712C56}">
      <dsp:nvSpPr>
        <dsp:cNvPr id="0" name=""/>
        <dsp:cNvSpPr/>
      </dsp:nvSpPr>
      <dsp:spPr>
        <a:xfrm>
          <a:off x="228600" y="2359977"/>
          <a:ext cx="3200400" cy="324720"/>
        </a:xfrm>
        <a:prstGeom prst="roundRect">
          <a:avLst/>
        </a:prstGeom>
        <a:solidFill>
          <a:schemeClr val="accent2">
            <a:shade val="80000"/>
            <a:hueOff val="216383"/>
            <a:satOff val="-18169"/>
            <a:lumOff val="2408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68" tIns="0" rIns="120968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Industrial Water Supply</a:t>
          </a:r>
        </a:p>
      </dsp:txBody>
      <dsp:txXfrm>
        <a:off x="244452" y="2375829"/>
        <a:ext cx="3168696" cy="293016"/>
      </dsp:txXfrm>
    </dsp:sp>
    <dsp:sp modelId="{F0303C77-8B2E-463C-ABAE-16F9B99D9AF6}">
      <dsp:nvSpPr>
        <dsp:cNvPr id="0" name=""/>
        <dsp:cNvSpPr/>
      </dsp:nvSpPr>
      <dsp:spPr>
        <a:xfrm>
          <a:off x="0" y="3021297"/>
          <a:ext cx="4572000" cy="4504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270479"/>
              <a:satOff val="-22711"/>
              <a:lumOff val="3010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4838" tIns="229108" rIns="354838" bIns="78232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 *In freshwater segments</a:t>
          </a:r>
        </a:p>
      </dsp:txBody>
      <dsp:txXfrm>
        <a:off x="0" y="3021297"/>
        <a:ext cx="4572000" cy="450450"/>
      </dsp:txXfrm>
    </dsp:sp>
    <dsp:sp modelId="{0E875011-5A1B-40AF-8D27-646007E40BEE}">
      <dsp:nvSpPr>
        <dsp:cNvPr id="0" name=""/>
        <dsp:cNvSpPr/>
      </dsp:nvSpPr>
      <dsp:spPr>
        <a:xfrm>
          <a:off x="228600" y="2858937"/>
          <a:ext cx="3200400" cy="324720"/>
        </a:xfrm>
        <a:prstGeom prst="roundRect">
          <a:avLst/>
        </a:prstGeom>
        <a:solidFill>
          <a:schemeClr val="accent2">
            <a:shade val="80000"/>
            <a:hueOff val="270479"/>
            <a:satOff val="-22711"/>
            <a:lumOff val="3010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68" tIns="0" rIns="120968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Agricultural Water Supply</a:t>
          </a:r>
          <a:endParaRPr lang="en-US" sz="1100" kern="1200" dirty="0"/>
        </a:p>
      </dsp:txBody>
      <dsp:txXfrm>
        <a:off x="244452" y="2874789"/>
        <a:ext cx="3168696" cy="29301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DCC177-041E-4868-B07E-A874A7261192}">
      <dsp:nvSpPr>
        <dsp:cNvPr id="0" name=""/>
        <dsp:cNvSpPr/>
      </dsp:nvSpPr>
      <dsp:spPr>
        <a:xfrm>
          <a:off x="351" y="518824"/>
          <a:ext cx="1369068" cy="1095254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 t="-3000" b="-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52B757-E031-46BB-94C9-5EB0D0EF3C02}">
      <dsp:nvSpPr>
        <dsp:cNvPr id="0" name=""/>
        <dsp:cNvSpPr/>
      </dsp:nvSpPr>
      <dsp:spPr>
        <a:xfrm>
          <a:off x="123567" y="1504553"/>
          <a:ext cx="1218470" cy="383339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Leech</a:t>
          </a:r>
        </a:p>
      </dsp:txBody>
      <dsp:txXfrm>
        <a:off x="123567" y="1504553"/>
        <a:ext cx="1218470" cy="383339"/>
      </dsp:txXfrm>
    </dsp:sp>
    <dsp:sp modelId="{A0EEC2D7-8D20-4008-8B16-434813C2B357}">
      <dsp:nvSpPr>
        <dsp:cNvPr id="0" name=""/>
        <dsp:cNvSpPr/>
      </dsp:nvSpPr>
      <dsp:spPr>
        <a:xfrm>
          <a:off x="1506325" y="518824"/>
          <a:ext cx="1369068" cy="1095254"/>
        </a:xfrm>
        <a:prstGeom prst="rect">
          <a:avLst/>
        </a:prstGeom>
        <a:blipFill dpi="0" rotWithShape="1">
          <a:blip xmlns:r="http://schemas.openxmlformats.org/officeDocument/2006/relationships" r:embed="rId2"/>
          <a:srcRect/>
          <a:stretch>
            <a:fillRect l="-93" r="-93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4474B6-FF81-4483-8403-8F8CA6EA3D78}">
      <dsp:nvSpPr>
        <dsp:cNvPr id="0" name=""/>
        <dsp:cNvSpPr/>
      </dsp:nvSpPr>
      <dsp:spPr>
        <a:xfrm>
          <a:off x="1629542" y="1504553"/>
          <a:ext cx="1218470" cy="383339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Planarian</a:t>
          </a:r>
        </a:p>
      </dsp:txBody>
      <dsp:txXfrm>
        <a:off x="1629542" y="1504553"/>
        <a:ext cx="1218470" cy="383339"/>
      </dsp:txXfrm>
    </dsp:sp>
    <dsp:sp modelId="{3E5A8242-7760-4780-8BCB-35982B7CF2B6}">
      <dsp:nvSpPr>
        <dsp:cNvPr id="0" name=""/>
        <dsp:cNvSpPr/>
      </dsp:nvSpPr>
      <dsp:spPr>
        <a:xfrm>
          <a:off x="351" y="2024799"/>
          <a:ext cx="1369068" cy="1095254"/>
        </a:xfrm>
        <a:prstGeom prst="rect">
          <a:avLst/>
        </a:prstGeom>
        <a:blipFill dpi="0" rotWithShape="1">
          <a:blip xmlns:r="http://schemas.openxmlformats.org/officeDocument/2006/relationships" r:embed="rId3"/>
          <a:srcRect/>
          <a:stretch>
            <a:fillRect l="-93" t="-92" r="-93" b="-92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4F373C-30BD-414F-B502-21C43EEB0949}">
      <dsp:nvSpPr>
        <dsp:cNvPr id="0" name=""/>
        <dsp:cNvSpPr/>
      </dsp:nvSpPr>
      <dsp:spPr>
        <a:xfrm>
          <a:off x="123567" y="3010528"/>
          <a:ext cx="1218470" cy="383339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Aquatic Worms</a:t>
          </a:r>
        </a:p>
      </dsp:txBody>
      <dsp:txXfrm>
        <a:off x="123567" y="3010528"/>
        <a:ext cx="1218470" cy="383339"/>
      </dsp:txXfrm>
    </dsp:sp>
    <dsp:sp modelId="{B613BA0B-D9DF-4669-BEFD-06FB0CD6325A}">
      <dsp:nvSpPr>
        <dsp:cNvPr id="0" name=""/>
        <dsp:cNvSpPr/>
      </dsp:nvSpPr>
      <dsp:spPr>
        <a:xfrm>
          <a:off x="1506325" y="2024799"/>
          <a:ext cx="1369068" cy="1095254"/>
        </a:xfrm>
        <a:prstGeom prst="rect">
          <a:avLst/>
        </a:prstGeom>
        <a:blipFill rotWithShape="1">
          <a:blip xmlns:r="http://schemas.openxmlformats.org/officeDocument/2006/relationships" r:embed="rId4"/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8D9B93-3D9B-4E38-BEAF-86F5732A25EA}">
      <dsp:nvSpPr>
        <dsp:cNvPr id="0" name=""/>
        <dsp:cNvSpPr/>
      </dsp:nvSpPr>
      <dsp:spPr>
        <a:xfrm>
          <a:off x="1629542" y="3010528"/>
          <a:ext cx="1218470" cy="383339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Blood Midge Larvae</a:t>
          </a:r>
        </a:p>
      </dsp:txBody>
      <dsp:txXfrm>
        <a:off x="1629542" y="3010528"/>
        <a:ext cx="1218470" cy="383339"/>
      </dsp:txXfrm>
    </dsp:sp>
    <dsp:sp modelId="{464C9475-4168-4D0B-9277-7398D94C2C80}">
      <dsp:nvSpPr>
        <dsp:cNvPr id="0" name=""/>
        <dsp:cNvSpPr/>
      </dsp:nvSpPr>
      <dsp:spPr>
        <a:xfrm>
          <a:off x="753338" y="3530774"/>
          <a:ext cx="1369068" cy="1095254"/>
        </a:xfrm>
        <a:prstGeom prst="rect">
          <a:avLst/>
        </a:prstGeom>
        <a:blipFill rotWithShape="1">
          <a:blip xmlns:r="http://schemas.openxmlformats.org/officeDocument/2006/relationships" r:embed="rId5"/>
          <a:srcRect/>
          <a:stretch>
            <a:fillRect t="-4000" b="-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CC150A-AE13-490E-AB78-DB9AA9D5BA60}">
      <dsp:nvSpPr>
        <dsp:cNvPr id="0" name=""/>
        <dsp:cNvSpPr/>
      </dsp:nvSpPr>
      <dsp:spPr>
        <a:xfrm>
          <a:off x="876554" y="4516503"/>
          <a:ext cx="1218470" cy="383339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Orb Snail</a:t>
          </a:r>
        </a:p>
      </dsp:txBody>
      <dsp:txXfrm>
        <a:off x="876554" y="4516503"/>
        <a:ext cx="1218470" cy="38333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2D0B23-60EF-4736-8DF7-FC19EDEB3915}">
      <dsp:nvSpPr>
        <dsp:cNvPr id="0" name=""/>
        <dsp:cNvSpPr/>
      </dsp:nvSpPr>
      <dsp:spPr>
        <a:xfrm>
          <a:off x="712371" y="3626"/>
          <a:ext cx="1383141" cy="1106513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 l="-12000" r="-1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35A9D1-F440-4886-BE4F-4B3A3295CA35}">
      <dsp:nvSpPr>
        <dsp:cNvPr id="0" name=""/>
        <dsp:cNvSpPr/>
      </dsp:nvSpPr>
      <dsp:spPr>
        <a:xfrm>
          <a:off x="833838" y="997463"/>
          <a:ext cx="1230996" cy="387279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Stoneflies Larvae </a:t>
          </a:r>
        </a:p>
      </dsp:txBody>
      <dsp:txXfrm>
        <a:off x="833838" y="997463"/>
        <a:ext cx="1230996" cy="387279"/>
      </dsp:txXfrm>
    </dsp:sp>
    <dsp:sp modelId="{C92D1245-5FA8-4BDB-8512-6799EF61B93E}">
      <dsp:nvSpPr>
        <dsp:cNvPr id="0" name=""/>
        <dsp:cNvSpPr/>
      </dsp:nvSpPr>
      <dsp:spPr>
        <a:xfrm>
          <a:off x="709356" y="1523057"/>
          <a:ext cx="1383141" cy="1106513"/>
        </a:xfrm>
        <a:prstGeom prst="rect">
          <a:avLst/>
        </a:prstGeom>
        <a:blipFill rotWithShape="1">
          <a:blip xmlns:r="http://schemas.openxmlformats.org/officeDocument/2006/relationships" r:embed="rId2"/>
          <a:srcRect/>
          <a:stretch>
            <a:fillRect l="-10000" r="-1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628DA0-8805-4732-8DF6-E63DE61A2E69}">
      <dsp:nvSpPr>
        <dsp:cNvPr id="0" name=""/>
        <dsp:cNvSpPr/>
      </dsp:nvSpPr>
      <dsp:spPr>
        <a:xfrm>
          <a:off x="833838" y="2518919"/>
          <a:ext cx="1230996" cy="387279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Caddisflies Larvae</a:t>
          </a:r>
        </a:p>
      </dsp:txBody>
      <dsp:txXfrm>
        <a:off x="833838" y="2518919"/>
        <a:ext cx="1230996" cy="387279"/>
      </dsp:txXfrm>
    </dsp:sp>
    <dsp:sp modelId="{0EE667F3-EB43-4F73-B725-3D1F41026E69}">
      <dsp:nvSpPr>
        <dsp:cNvPr id="0" name=""/>
        <dsp:cNvSpPr/>
      </dsp:nvSpPr>
      <dsp:spPr>
        <a:xfrm>
          <a:off x="721527" y="3044513"/>
          <a:ext cx="1358798" cy="1115365"/>
        </a:xfrm>
        <a:prstGeom prst="rect">
          <a:avLst/>
        </a:prstGeom>
        <a:blipFill dpi="0" rotWithShape="1">
          <a:blip xmlns:r="http://schemas.openxmlformats.org/officeDocument/2006/relationships" r:embed="rId3"/>
          <a:srcRect/>
          <a:stretch>
            <a:fillRect t="-7387" b="-7387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6CEC5E-374E-46F0-929E-BA661DDEAC36}">
      <dsp:nvSpPr>
        <dsp:cNvPr id="0" name=""/>
        <dsp:cNvSpPr/>
      </dsp:nvSpPr>
      <dsp:spPr>
        <a:xfrm>
          <a:off x="842898" y="4046403"/>
          <a:ext cx="1230996" cy="387279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Mayflies Larvae</a:t>
          </a:r>
        </a:p>
      </dsp:txBody>
      <dsp:txXfrm>
        <a:off x="842898" y="4046403"/>
        <a:ext cx="1230996" cy="38727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7BE393-5F13-42B4-B949-12FF102FDD6C}">
      <dsp:nvSpPr>
        <dsp:cNvPr id="0" name=""/>
        <dsp:cNvSpPr/>
      </dsp:nvSpPr>
      <dsp:spPr>
        <a:xfrm>
          <a:off x="368" y="1248492"/>
          <a:ext cx="1437882" cy="1150306"/>
        </a:xfrm>
        <a:prstGeom prst="rect">
          <a:avLst/>
        </a:prstGeom>
        <a:blipFill dpi="0" rotWithShape="1">
          <a:blip xmlns:r="http://schemas.openxmlformats.org/officeDocument/2006/relationships" r:embed="rId1"/>
          <a:srcRect/>
          <a:stretch>
            <a:fillRect l="-875" r="-875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542BAF-6181-4D42-AE05-664825D9E8CD}">
      <dsp:nvSpPr>
        <dsp:cNvPr id="0" name=""/>
        <dsp:cNvSpPr/>
      </dsp:nvSpPr>
      <dsp:spPr>
        <a:xfrm>
          <a:off x="129778" y="2283768"/>
          <a:ext cx="1279715" cy="402607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Cranefly Larva</a:t>
          </a:r>
        </a:p>
      </dsp:txBody>
      <dsp:txXfrm>
        <a:off x="129778" y="2283768"/>
        <a:ext cx="1279715" cy="402607"/>
      </dsp:txXfrm>
    </dsp:sp>
    <dsp:sp modelId="{054B8A4B-5A15-43AD-98E2-B34F91915BDD}">
      <dsp:nvSpPr>
        <dsp:cNvPr id="0" name=""/>
        <dsp:cNvSpPr/>
      </dsp:nvSpPr>
      <dsp:spPr>
        <a:xfrm>
          <a:off x="1582039" y="1248492"/>
          <a:ext cx="1437882" cy="1150306"/>
        </a:xfrm>
        <a:prstGeom prst="rect">
          <a:avLst/>
        </a:prstGeom>
        <a:blipFill rotWithShape="1">
          <a:blip xmlns:r="http://schemas.openxmlformats.org/officeDocument/2006/relationships" r:embed="rId2"/>
          <a:srcRect/>
          <a:stretch>
            <a:fillRect t="-14000" b="-1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0071E5-9299-45C6-9CFD-7D3167711023}">
      <dsp:nvSpPr>
        <dsp:cNvPr id="0" name=""/>
        <dsp:cNvSpPr/>
      </dsp:nvSpPr>
      <dsp:spPr>
        <a:xfrm>
          <a:off x="1711449" y="2283768"/>
          <a:ext cx="1279715" cy="402607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Scuds</a:t>
          </a:r>
        </a:p>
      </dsp:txBody>
      <dsp:txXfrm>
        <a:off x="1711449" y="2283768"/>
        <a:ext cx="1279715" cy="402607"/>
      </dsp:txXfrm>
    </dsp:sp>
    <dsp:sp modelId="{912515DD-5781-49CF-B9E7-4459AE0B967E}">
      <dsp:nvSpPr>
        <dsp:cNvPr id="0" name=""/>
        <dsp:cNvSpPr/>
      </dsp:nvSpPr>
      <dsp:spPr>
        <a:xfrm>
          <a:off x="368" y="2830163"/>
          <a:ext cx="1437882" cy="1150306"/>
        </a:xfrm>
        <a:prstGeom prst="rect">
          <a:avLst/>
        </a:prstGeom>
        <a:blipFill rotWithShape="1">
          <a:blip xmlns:r="http://schemas.openxmlformats.org/officeDocument/2006/relationships" r:embed="rId3"/>
          <a:srcRect/>
          <a:stretch>
            <a:fillRect l="-8000" r="-8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317E67-677B-4EBF-9313-FBA933B34C0F}">
      <dsp:nvSpPr>
        <dsp:cNvPr id="0" name=""/>
        <dsp:cNvSpPr/>
      </dsp:nvSpPr>
      <dsp:spPr>
        <a:xfrm>
          <a:off x="129778" y="3865439"/>
          <a:ext cx="1279715" cy="402607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Damselfly Larva</a:t>
          </a:r>
        </a:p>
      </dsp:txBody>
      <dsp:txXfrm>
        <a:off x="129778" y="3865439"/>
        <a:ext cx="1279715" cy="402607"/>
      </dsp:txXfrm>
    </dsp:sp>
    <dsp:sp modelId="{970DFEA5-D9FA-496C-8252-4CF51CB6A20A}">
      <dsp:nvSpPr>
        <dsp:cNvPr id="0" name=""/>
        <dsp:cNvSpPr/>
      </dsp:nvSpPr>
      <dsp:spPr>
        <a:xfrm>
          <a:off x="1582039" y="2830163"/>
          <a:ext cx="1437882" cy="1150306"/>
        </a:xfrm>
        <a:prstGeom prst="rect">
          <a:avLst/>
        </a:prstGeom>
        <a:blipFill rotWithShape="1">
          <a:blip xmlns:r="http://schemas.openxmlformats.org/officeDocument/2006/relationships" r:embed="rId4"/>
          <a:srcRect/>
          <a:stretch>
            <a:fillRect l="-3000" r="-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0740DC-EEAA-4FB8-ABB0-C314022FEAD7}">
      <dsp:nvSpPr>
        <dsp:cNvPr id="0" name=""/>
        <dsp:cNvSpPr/>
      </dsp:nvSpPr>
      <dsp:spPr>
        <a:xfrm>
          <a:off x="1711449" y="3865439"/>
          <a:ext cx="1279715" cy="402607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Dragonfly Nymph</a:t>
          </a:r>
        </a:p>
      </dsp:txBody>
      <dsp:txXfrm>
        <a:off x="1711449" y="3865439"/>
        <a:ext cx="1279715" cy="40260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D794B8-4C15-4FFE-A878-C8FB051D5C65}">
      <dsp:nvSpPr>
        <dsp:cNvPr id="0" name=""/>
        <dsp:cNvSpPr/>
      </dsp:nvSpPr>
      <dsp:spPr>
        <a:xfrm>
          <a:off x="970905" y="1116180"/>
          <a:ext cx="2583240" cy="1593452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4533C6-7AEB-4B30-BDF9-333C5CB90B7F}">
      <dsp:nvSpPr>
        <dsp:cNvPr id="0" name=""/>
        <dsp:cNvSpPr/>
      </dsp:nvSpPr>
      <dsp:spPr>
        <a:xfrm>
          <a:off x="1097454" y="1236549"/>
          <a:ext cx="2334270" cy="1343161"/>
        </a:xfrm>
        <a:prstGeom prst="rect">
          <a:avLst/>
        </a:prstGeom>
        <a:blipFill rotWithShape="0">
          <a:blip xmlns:r="http://schemas.openxmlformats.org/officeDocument/2006/relationships" r:embed="rId1"/>
          <a:srcRect/>
          <a:stretch>
            <a:fillRect t="-5000" b="-5000"/>
          </a:stretch>
        </a:blipFill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726F21-1408-4F34-BA6F-5CEECB92762B}">
      <dsp:nvSpPr>
        <dsp:cNvPr id="0" name=""/>
        <dsp:cNvSpPr/>
      </dsp:nvSpPr>
      <dsp:spPr>
        <a:xfrm>
          <a:off x="1097454" y="2176189"/>
          <a:ext cx="2334270" cy="406196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12065" rIns="36195" bIns="0" numCol="1" spcCol="1270" anchor="b" anchorCtr="0">
          <a:noAutofit/>
        </a:bodyPr>
        <a:lstStyle/>
        <a:p>
          <a:pPr marL="0" lvl="0" indent="0" algn="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 </a:t>
          </a:r>
        </a:p>
      </dsp:txBody>
      <dsp:txXfrm>
        <a:off x="1097454" y="2176189"/>
        <a:ext cx="2334270" cy="406196"/>
      </dsp:txXfrm>
    </dsp:sp>
    <dsp:sp modelId="{427DBB22-611B-426A-8F01-8714E780118F}">
      <dsp:nvSpPr>
        <dsp:cNvPr id="0" name=""/>
        <dsp:cNvSpPr/>
      </dsp:nvSpPr>
      <dsp:spPr>
        <a:xfrm>
          <a:off x="2550928" y="0"/>
          <a:ext cx="1011012" cy="1031349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53BE0C-977B-48BC-B72F-321350B35625}">
      <dsp:nvSpPr>
        <dsp:cNvPr id="0" name=""/>
        <dsp:cNvSpPr/>
      </dsp:nvSpPr>
      <dsp:spPr>
        <a:xfrm>
          <a:off x="2613285" y="62668"/>
          <a:ext cx="885839" cy="906013"/>
        </a:xfrm>
        <a:prstGeom prst="rect">
          <a:avLst/>
        </a:prstGeom>
        <a:blipFill dpi="0" rotWithShape="0">
          <a:blip xmlns:r="http://schemas.openxmlformats.org/officeDocument/2006/relationships" r:embed="rId2"/>
          <a:srcRect/>
          <a:stretch>
            <a:fillRect l="-955" r="-955"/>
          </a:stretch>
        </a:blipFill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ED9D18-35DE-4786-A7A7-AECCAC7CDAEF}">
      <dsp:nvSpPr>
        <dsp:cNvPr id="0" name=""/>
        <dsp:cNvSpPr/>
      </dsp:nvSpPr>
      <dsp:spPr>
        <a:xfrm>
          <a:off x="2612368" y="697756"/>
          <a:ext cx="885839" cy="270925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12065" rIns="36195" bIns="0" numCol="1" spcCol="1270" anchor="b" anchorCtr="0">
          <a:noAutofit/>
        </a:bodyPr>
        <a:lstStyle/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 </a:t>
          </a:r>
        </a:p>
      </dsp:txBody>
      <dsp:txXfrm>
        <a:off x="2612368" y="697756"/>
        <a:ext cx="885839" cy="270925"/>
      </dsp:txXfrm>
    </dsp:sp>
    <dsp:sp modelId="{DF80BC62-D371-4E36-9AB2-EB0AE9921B14}">
      <dsp:nvSpPr>
        <dsp:cNvPr id="0" name=""/>
        <dsp:cNvSpPr/>
      </dsp:nvSpPr>
      <dsp:spPr>
        <a:xfrm>
          <a:off x="3639429" y="1733309"/>
          <a:ext cx="1229721" cy="760042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50A580-4A36-4FDA-AAD4-CCD53C5E0470}">
      <dsp:nvSpPr>
        <dsp:cNvPr id="0" name=""/>
        <dsp:cNvSpPr/>
      </dsp:nvSpPr>
      <dsp:spPr>
        <a:xfrm>
          <a:off x="3702244" y="1796359"/>
          <a:ext cx="1104548" cy="635088"/>
        </a:xfrm>
        <a:prstGeom prst="rect">
          <a:avLst/>
        </a:prstGeom>
        <a:blipFill rotWithShape="0">
          <a:blip xmlns:r="http://schemas.openxmlformats.org/officeDocument/2006/relationships" r:embed="rId3"/>
          <a:srcRect/>
          <a:stretch>
            <a:fillRect t="-16000" b="-16000"/>
          </a:stretch>
        </a:blipFill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960BF8-314C-45EB-85C2-288E02B444EA}">
      <dsp:nvSpPr>
        <dsp:cNvPr id="0" name=""/>
        <dsp:cNvSpPr/>
      </dsp:nvSpPr>
      <dsp:spPr>
        <a:xfrm>
          <a:off x="3702244" y="2160904"/>
          <a:ext cx="1104548" cy="270925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12065" rIns="36195" bIns="0" numCol="1" spcCol="1270" anchor="b" anchorCtr="0">
          <a:noAutofit/>
        </a:bodyPr>
        <a:lstStyle/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 </a:t>
          </a:r>
        </a:p>
      </dsp:txBody>
      <dsp:txXfrm>
        <a:off x="3702244" y="2160904"/>
        <a:ext cx="1104548" cy="270925"/>
      </dsp:txXfrm>
    </dsp:sp>
    <dsp:sp modelId="{CB4CC03C-CC4F-4611-BA91-67F8D48A2E34}">
      <dsp:nvSpPr>
        <dsp:cNvPr id="0" name=""/>
        <dsp:cNvSpPr/>
      </dsp:nvSpPr>
      <dsp:spPr>
        <a:xfrm>
          <a:off x="284059" y="2059641"/>
          <a:ext cx="603398" cy="612924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15E4E8-9595-4576-A5B2-62426CD67F01}">
      <dsp:nvSpPr>
        <dsp:cNvPr id="0" name=""/>
        <dsp:cNvSpPr/>
      </dsp:nvSpPr>
      <dsp:spPr>
        <a:xfrm>
          <a:off x="346416" y="2124220"/>
          <a:ext cx="479142" cy="489499"/>
        </a:xfrm>
        <a:prstGeom prst="rect">
          <a:avLst/>
        </a:prstGeom>
        <a:blipFill rotWithShape="0">
          <a:blip xmlns:r="http://schemas.openxmlformats.org/officeDocument/2006/relationships" r:embed="rId4"/>
          <a:srcRect/>
          <a:stretch>
            <a:fillRect l="-14000" r="-14000"/>
          </a:stretch>
        </a:blipFill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4E9558-8B5B-4C8C-8F73-7DE69D8611BA}">
      <dsp:nvSpPr>
        <dsp:cNvPr id="0" name=""/>
        <dsp:cNvSpPr/>
      </dsp:nvSpPr>
      <dsp:spPr>
        <a:xfrm>
          <a:off x="346416" y="2343177"/>
          <a:ext cx="479142" cy="270925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12065" rIns="36195" bIns="0" numCol="1" spcCol="1270" anchor="b" anchorCtr="0">
          <a:noAutofit/>
        </a:bodyPr>
        <a:lstStyle/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 </a:t>
          </a:r>
        </a:p>
      </dsp:txBody>
      <dsp:txXfrm>
        <a:off x="346416" y="2343177"/>
        <a:ext cx="479142" cy="270925"/>
      </dsp:txXfrm>
    </dsp:sp>
    <dsp:sp modelId="{692AE864-B304-4A59-8466-BA82DB53DA8B}">
      <dsp:nvSpPr>
        <dsp:cNvPr id="0" name=""/>
        <dsp:cNvSpPr/>
      </dsp:nvSpPr>
      <dsp:spPr>
        <a:xfrm>
          <a:off x="3166706" y="2789878"/>
          <a:ext cx="1062824" cy="1031349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2EA917-B456-46CB-B8B9-37475D9E7E4D}">
      <dsp:nvSpPr>
        <dsp:cNvPr id="0" name=""/>
        <dsp:cNvSpPr/>
      </dsp:nvSpPr>
      <dsp:spPr>
        <a:xfrm>
          <a:off x="3227687" y="2853310"/>
          <a:ext cx="937651" cy="906013"/>
        </a:xfrm>
        <a:prstGeom prst="rect">
          <a:avLst/>
        </a:prstGeom>
        <a:blipFill rotWithShape="0">
          <a:blip xmlns:r="http://schemas.openxmlformats.org/officeDocument/2006/relationships" r:embed="rId5"/>
          <a:srcRect/>
          <a:stretch>
            <a:fillRect t="-3000" b="-3000"/>
          </a:stretch>
        </a:blipFill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3A73CE-8947-4E8E-AC86-A66EC857CE40}">
      <dsp:nvSpPr>
        <dsp:cNvPr id="0" name=""/>
        <dsp:cNvSpPr/>
      </dsp:nvSpPr>
      <dsp:spPr>
        <a:xfrm>
          <a:off x="3227687" y="3488399"/>
          <a:ext cx="937651" cy="270925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12065" rIns="36195" bIns="0" numCol="1" spcCol="1270" anchor="b" anchorCtr="0">
          <a:noAutofit/>
        </a:bodyPr>
        <a:lstStyle/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 </a:t>
          </a:r>
        </a:p>
      </dsp:txBody>
      <dsp:txXfrm>
        <a:off x="3227687" y="3488399"/>
        <a:ext cx="937651" cy="270925"/>
      </dsp:txXfrm>
    </dsp:sp>
    <dsp:sp modelId="{1829B9F3-CE3B-41EF-BEF7-236B7B39DC94}">
      <dsp:nvSpPr>
        <dsp:cNvPr id="0" name=""/>
        <dsp:cNvSpPr/>
      </dsp:nvSpPr>
      <dsp:spPr>
        <a:xfrm>
          <a:off x="976408" y="2789878"/>
          <a:ext cx="1082540" cy="612924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FCC282-957E-4124-9D3F-98ACEAB59246}">
      <dsp:nvSpPr>
        <dsp:cNvPr id="0" name=""/>
        <dsp:cNvSpPr/>
      </dsp:nvSpPr>
      <dsp:spPr>
        <a:xfrm>
          <a:off x="1039682" y="2853310"/>
          <a:ext cx="958742" cy="489499"/>
        </a:xfrm>
        <a:prstGeom prst="rect">
          <a:avLst/>
        </a:prstGeom>
        <a:blipFill dpi="0" rotWithShape="0">
          <a:blip xmlns:r="http://schemas.openxmlformats.org/officeDocument/2006/relationships" r:embed="rId6"/>
          <a:srcRect/>
          <a:stretch>
            <a:fillRect t="-2693" b="-2693"/>
          </a:stretch>
        </a:blipFill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F281B8-9136-46F2-B7F7-CF566B18E4BC}">
      <dsp:nvSpPr>
        <dsp:cNvPr id="0" name=""/>
        <dsp:cNvSpPr/>
      </dsp:nvSpPr>
      <dsp:spPr>
        <a:xfrm>
          <a:off x="1039682" y="3071885"/>
          <a:ext cx="958742" cy="270925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12065" rIns="36195" bIns="0" numCol="1" spcCol="1270" anchor="b" anchorCtr="0">
          <a:noAutofit/>
        </a:bodyPr>
        <a:lstStyle/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 </a:t>
          </a:r>
        </a:p>
      </dsp:txBody>
      <dsp:txXfrm>
        <a:off x="1039682" y="3071885"/>
        <a:ext cx="958742" cy="27092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F5F182-208B-428B-B4A0-D15133557A02}">
      <dsp:nvSpPr>
        <dsp:cNvPr id="0" name=""/>
        <dsp:cNvSpPr/>
      </dsp:nvSpPr>
      <dsp:spPr>
        <a:xfrm>
          <a:off x="963802" y="1106301"/>
          <a:ext cx="2583240" cy="1593452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8D1FFC-F796-444E-AE68-4C2B3D5D0394}">
      <dsp:nvSpPr>
        <dsp:cNvPr id="0" name=""/>
        <dsp:cNvSpPr/>
      </dsp:nvSpPr>
      <dsp:spPr>
        <a:xfrm>
          <a:off x="1097454" y="1236549"/>
          <a:ext cx="2334270" cy="1343161"/>
        </a:xfrm>
        <a:prstGeom prst="rect">
          <a:avLst/>
        </a:prstGeom>
        <a:blipFill rotWithShape="0">
          <a:blip xmlns:r="http://schemas.openxmlformats.org/officeDocument/2006/relationships" r:embed="rId1"/>
          <a:srcRect/>
          <a:stretch>
            <a:fillRect t="-4000" b="-4000"/>
          </a:stretch>
        </a:blipFill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23AE70-6B30-4C6F-8DD3-09A6B9ED0D93}">
      <dsp:nvSpPr>
        <dsp:cNvPr id="0" name=""/>
        <dsp:cNvSpPr/>
      </dsp:nvSpPr>
      <dsp:spPr>
        <a:xfrm>
          <a:off x="1097454" y="2176189"/>
          <a:ext cx="2334270" cy="406196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12065" rIns="36195" bIns="0" numCol="1" spcCol="1270" anchor="b" anchorCtr="0">
          <a:noAutofit/>
        </a:bodyPr>
        <a:lstStyle/>
        <a:p>
          <a:pPr marL="0" lvl="0" indent="0" algn="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 </a:t>
          </a:r>
        </a:p>
      </dsp:txBody>
      <dsp:txXfrm>
        <a:off x="1097454" y="2176189"/>
        <a:ext cx="2334270" cy="406196"/>
      </dsp:txXfrm>
    </dsp:sp>
    <dsp:sp modelId="{7A002DA3-14B4-4B29-AA1E-BCA66D919AB7}">
      <dsp:nvSpPr>
        <dsp:cNvPr id="0" name=""/>
        <dsp:cNvSpPr/>
      </dsp:nvSpPr>
      <dsp:spPr>
        <a:xfrm>
          <a:off x="2550928" y="0"/>
          <a:ext cx="1011012" cy="1031349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DEC8B6-AA7E-4F35-A8E0-EBB5DC3C6881}">
      <dsp:nvSpPr>
        <dsp:cNvPr id="0" name=""/>
        <dsp:cNvSpPr/>
      </dsp:nvSpPr>
      <dsp:spPr>
        <a:xfrm>
          <a:off x="2613285" y="62668"/>
          <a:ext cx="885839" cy="906013"/>
        </a:xfrm>
        <a:prstGeom prst="rect">
          <a:avLst/>
        </a:prstGeom>
        <a:blipFill rotWithShape="0">
          <a:blip xmlns:r="http://schemas.openxmlformats.org/officeDocument/2006/relationships" r:embed="rId2"/>
          <a:srcRect/>
          <a:stretch>
            <a:fillRect/>
          </a:stretch>
        </a:blipFill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1EC6D4-D9E6-471A-A22D-90AD87C98EB5}">
      <dsp:nvSpPr>
        <dsp:cNvPr id="0" name=""/>
        <dsp:cNvSpPr/>
      </dsp:nvSpPr>
      <dsp:spPr>
        <a:xfrm>
          <a:off x="2612368" y="697756"/>
          <a:ext cx="885839" cy="270925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12065" rIns="36195" bIns="0" numCol="1" spcCol="1270" anchor="b" anchorCtr="0">
          <a:noAutofit/>
        </a:bodyPr>
        <a:lstStyle/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 </a:t>
          </a:r>
        </a:p>
      </dsp:txBody>
      <dsp:txXfrm>
        <a:off x="2612368" y="697756"/>
        <a:ext cx="885839" cy="270925"/>
      </dsp:txXfrm>
    </dsp:sp>
    <dsp:sp modelId="{4E89081D-24C7-4E26-93E7-C6CED1400655}">
      <dsp:nvSpPr>
        <dsp:cNvPr id="0" name=""/>
        <dsp:cNvSpPr/>
      </dsp:nvSpPr>
      <dsp:spPr>
        <a:xfrm>
          <a:off x="3639429" y="1733309"/>
          <a:ext cx="1229721" cy="760042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D16B57-5EE5-4971-83CF-ADEA7B5593C0}">
      <dsp:nvSpPr>
        <dsp:cNvPr id="0" name=""/>
        <dsp:cNvSpPr/>
      </dsp:nvSpPr>
      <dsp:spPr>
        <a:xfrm>
          <a:off x="3708640" y="1796359"/>
          <a:ext cx="1104548" cy="635088"/>
        </a:xfrm>
        <a:prstGeom prst="rect">
          <a:avLst/>
        </a:prstGeom>
        <a:blipFill dpi="0" rotWithShape="0">
          <a:blip xmlns:r="http://schemas.openxmlformats.org/officeDocument/2006/relationships" r:embed="rId3"/>
          <a:srcRect/>
          <a:stretch>
            <a:fillRect l="377" t="-5844" r="377" b="-5844"/>
          </a:stretch>
        </a:blipFill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4A990A-8629-4259-B481-7913D81CBF7E}">
      <dsp:nvSpPr>
        <dsp:cNvPr id="0" name=""/>
        <dsp:cNvSpPr/>
      </dsp:nvSpPr>
      <dsp:spPr>
        <a:xfrm>
          <a:off x="3702244" y="2160904"/>
          <a:ext cx="1104548" cy="270925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12065" rIns="36195" bIns="0" numCol="1" spcCol="1270" anchor="b" anchorCtr="0">
          <a:noAutofit/>
        </a:bodyPr>
        <a:lstStyle/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 </a:t>
          </a:r>
        </a:p>
      </dsp:txBody>
      <dsp:txXfrm>
        <a:off x="3702244" y="2160904"/>
        <a:ext cx="1104548" cy="270925"/>
      </dsp:txXfrm>
    </dsp:sp>
    <dsp:sp modelId="{C0496A7E-B412-4C15-A897-41A56D6D4C2B}">
      <dsp:nvSpPr>
        <dsp:cNvPr id="0" name=""/>
        <dsp:cNvSpPr/>
      </dsp:nvSpPr>
      <dsp:spPr>
        <a:xfrm>
          <a:off x="284059" y="2059641"/>
          <a:ext cx="603398" cy="612924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9CFF48-49E7-44C3-BAB1-778C54B2B392}">
      <dsp:nvSpPr>
        <dsp:cNvPr id="0" name=""/>
        <dsp:cNvSpPr/>
      </dsp:nvSpPr>
      <dsp:spPr>
        <a:xfrm>
          <a:off x="346416" y="2124220"/>
          <a:ext cx="479142" cy="489499"/>
        </a:xfrm>
        <a:prstGeom prst="rect">
          <a:avLst/>
        </a:prstGeom>
        <a:blipFill rotWithShape="0">
          <a:blip xmlns:r="http://schemas.openxmlformats.org/officeDocument/2006/relationships" r:embed="rId4"/>
          <a:srcRect/>
          <a:stretch>
            <a:fillRect l="-17000" r="-17000"/>
          </a:stretch>
        </a:blipFill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0E09F6-7731-48D1-956D-4FE77A1493D9}">
      <dsp:nvSpPr>
        <dsp:cNvPr id="0" name=""/>
        <dsp:cNvSpPr/>
      </dsp:nvSpPr>
      <dsp:spPr>
        <a:xfrm>
          <a:off x="346416" y="2343177"/>
          <a:ext cx="479142" cy="270925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12065" rIns="36195" bIns="0" numCol="1" spcCol="1270" anchor="b" anchorCtr="0">
          <a:noAutofit/>
        </a:bodyPr>
        <a:lstStyle/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 </a:t>
          </a:r>
        </a:p>
      </dsp:txBody>
      <dsp:txXfrm>
        <a:off x="346416" y="2343177"/>
        <a:ext cx="479142" cy="270925"/>
      </dsp:txXfrm>
    </dsp:sp>
    <dsp:sp modelId="{562E7782-5838-4274-A470-1EC9BAEEDABA}">
      <dsp:nvSpPr>
        <dsp:cNvPr id="0" name=""/>
        <dsp:cNvSpPr/>
      </dsp:nvSpPr>
      <dsp:spPr>
        <a:xfrm>
          <a:off x="3166706" y="2789878"/>
          <a:ext cx="1062824" cy="1031349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A7A370-F18C-425D-9154-28DD59763C66}">
      <dsp:nvSpPr>
        <dsp:cNvPr id="0" name=""/>
        <dsp:cNvSpPr/>
      </dsp:nvSpPr>
      <dsp:spPr>
        <a:xfrm>
          <a:off x="3227687" y="2853310"/>
          <a:ext cx="937651" cy="906013"/>
        </a:xfrm>
        <a:prstGeom prst="rect">
          <a:avLst/>
        </a:prstGeom>
        <a:blipFill dpi="0" rotWithShape="0">
          <a:blip xmlns:r="http://schemas.openxmlformats.org/officeDocument/2006/relationships" r:embed="rId5"/>
          <a:srcRect/>
          <a:stretch>
            <a:fillRect l="-8456" t="179" r="-8456" b="179"/>
          </a:stretch>
        </a:blipFill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BB4894-5431-4DA7-9AF5-11A1AE4340AD}">
      <dsp:nvSpPr>
        <dsp:cNvPr id="0" name=""/>
        <dsp:cNvSpPr/>
      </dsp:nvSpPr>
      <dsp:spPr>
        <a:xfrm>
          <a:off x="3227687" y="3488399"/>
          <a:ext cx="937651" cy="270925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12065" rIns="36195" bIns="0" numCol="1" spcCol="1270" anchor="b" anchorCtr="0">
          <a:noAutofit/>
        </a:bodyPr>
        <a:lstStyle/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 </a:t>
          </a:r>
        </a:p>
      </dsp:txBody>
      <dsp:txXfrm>
        <a:off x="3227687" y="3488399"/>
        <a:ext cx="937651" cy="270925"/>
      </dsp:txXfrm>
    </dsp:sp>
    <dsp:sp modelId="{A2022B10-1547-4563-8267-E66870A9D6DC}">
      <dsp:nvSpPr>
        <dsp:cNvPr id="0" name=""/>
        <dsp:cNvSpPr/>
      </dsp:nvSpPr>
      <dsp:spPr>
        <a:xfrm>
          <a:off x="976408" y="2789878"/>
          <a:ext cx="1082540" cy="612924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60F14C-B34A-475D-8234-C0F97F82111D}">
      <dsp:nvSpPr>
        <dsp:cNvPr id="0" name=""/>
        <dsp:cNvSpPr/>
      </dsp:nvSpPr>
      <dsp:spPr>
        <a:xfrm>
          <a:off x="1039682" y="2853310"/>
          <a:ext cx="958742" cy="489499"/>
        </a:xfrm>
        <a:prstGeom prst="rect">
          <a:avLst/>
        </a:prstGeom>
        <a:blipFill rotWithShape="0">
          <a:blip xmlns:r="http://schemas.openxmlformats.org/officeDocument/2006/relationships" r:embed="rId6"/>
          <a:srcRect/>
          <a:stretch>
            <a:fillRect t="-18000" b="-18000"/>
          </a:stretch>
        </a:blipFill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802049-FA87-463A-A050-2E1BCCAF65BB}">
      <dsp:nvSpPr>
        <dsp:cNvPr id="0" name=""/>
        <dsp:cNvSpPr/>
      </dsp:nvSpPr>
      <dsp:spPr>
        <a:xfrm>
          <a:off x="1039682" y="3071885"/>
          <a:ext cx="958742" cy="270925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12065" rIns="36195" bIns="0" numCol="1" spcCol="1270" anchor="b" anchorCtr="0">
          <a:noAutofit/>
        </a:bodyPr>
        <a:lstStyle/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 </a:t>
          </a:r>
        </a:p>
      </dsp:txBody>
      <dsp:txXfrm>
        <a:off x="1039682" y="3071885"/>
        <a:ext cx="958742" cy="27092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922738-9A85-45A1-84C6-1EAF8D3109DA}">
      <dsp:nvSpPr>
        <dsp:cNvPr id="0" name=""/>
        <dsp:cNvSpPr/>
      </dsp:nvSpPr>
      <dsp:spPr>
        <a:xfrm>
          <a:off x="0" y="28613"/>
          <a:ext cx="5771631" cy="374400"/>
        </a:xfrm>
        <a:prstGeom prst="roundRect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Public Education</a:t>
          </a:r>
        </a:p>
      </dsp:txBody>
      <dsp:txXfrm>
        <a:off x="18277" y="46890"/>
        <a:ext cx="5735077" cy="337846"/>
      </dsp:txXfrm>
    </dsp:sp>
    <dsp:sp modelId="{2EE126C7-FB76-4A15-B2A9-663F32CDBDD5}">
      <dsp:nvSpPr>
        <dsp:cNvPr id="0" name=""/>
        <dsp:cNvSpPr/>
      </dsp:nvSpPr>
      <dsp:spPr>
        <a:xfrm>
          <a:off x="0" y="403013"/>
          <a:ext cx="5771631" cy="264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3249" tIns="20320" rIns="113792" bIns="203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200" kern="1200" dirty="0"/>
            <a:t>Education about proper residential car washing</a:t>
          </a:r>
        </a:p>
      </dsp:txBody>
      <dsp:txXfrm>
        <a:off x="0" y="403013"/>
        <a:ext cx="5771631" cy="264960"/>
      </dsp:txXfrm>
    </dsp:sp>
    <dsp:sp modelId="{C3983DBA-490A-4324-8C46-7FD0BD2AC998}">
      <dsp:nvSpPr>
        <dsp:cNvPr id="0" name=""/>
        <dsp:cNvSpPr/>
      </dsp:nvSpPr>
      <dsp:spPr>
        <a:xfrm>
          <a:off x="0" y="667973"/>
          <a:ext cx="5771631" cy="374400"/>
        </a:xfrm>
        <a:prstGeom prst="roundRect">
          <a:avLst/>
        </a:prstGeom>
        <a:solidFill>
          <a:schemeClr val="accent2">
            <a:shade val="80000"/>
            <a:hueOff val="54096"/>
            <a:satOff val="-4542"/>
            <a:lumOff val="602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Public Involvement</a:t>
          </a:r>
        </a:p>
      </dsp:txBody>
      <dsp:txXfrm>
        <a:off x="18277" y="686250"/>
        <a:ext cx="5735077" cy="337846"/>
      </dsp:txXfrm>
    </dsp:sp>
    <dsp:sp modelId="{B7C9EFBB-3109-4143-8A5C-8C231BEBDC95}">
      <dsp:nvSpPr>
        <dsp:cNvPr id="0" name=""/>
        <dsp:cNvSpPr/>
      </dsp:nvSpPr>
      <dsp:spPr>
        <a:xfrm>
          <a:off x="0" y="1042373"/>
          <a:ext cx="5771631" cy="264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3249" tIns="20320" rIns="113792" bIns="203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200" kern="1200" dirty="0"/>
            <a:t>Stream cleanup and monitoring</a:t>
          </a:r>
        </a:p>
      </dsp:txBody>
      <dsp:txXfrm>
        <a:off x="0" y="1042373"/>
        <a:ext cx="5771631" cy="264960"/>
      </dsp:txXfrm>
    </dsp:sp>
    <dsp:sp modelId="{886723EE-B624-491A-B366-AD5D1EC3A705}">
      <dsp:nvSpPr>
        <dsp:cNvPr id="0" name=""/>
        <dsp:cNvSpPr/>
      </dsp:nvSpPr>
      <dsp:spPr>
        <a:xfrm>
          <a:off x="0" y="1307333"/>
          <a:ext cx="5771631" cy="374400"/>
        </a:xfrm>
        <a:prstGeom prst="roundRect">
          <a:avLst/>
        </a:prstGeom>
        <a:solidFill>
          <a:schemeClr val="accent2">
            <a:shade val="80000"/>
            <a:hueOff val="108192"/>
            <a:satOff val="-9084"/>
            <a:lumOff val="120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Illicit Discharge Detection and Elimination</a:t>
          </a:r>
        </a:p>
      </dsp:txBody>
      <dsp:txXfrm>
        <a:off x="18277" y="1325610"/>
        <a:ext cx="5735077" cy="337846"/>
      </dsp:txXfrm>
    </dsp:sp>
    <dsp:sp modelId="{DDD58788-417F-438D-BEB5-2BEA972DA97B}">
      <dsp:nvSpPr>
        <dsp:cNvPr id="0" name=""/>
        <dsp:cNvSpPr/>
      </dsp:nvSpPr>
      <dsp:spPr>
        <a:xfrm>
          <a:off x="0" y="1681733"/>
          <a:ext cx="5771631" cy="389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3249" tIns="20320" rIns="113792" bIns="203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200" kern="1200" dirty="0"/>
            <a:t>An ordinance prohibiting illicit discharges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200" kern="1200" dirty="0"/>
            <a:t>A plan to address illicit discharges</a:t>
          </a:r>
        </a:p>
      </dsp:txBody>
      <dsp:txXfrm>
        <a:off x="0" y="1681733"/>
        <a:ext cx="5771631" cy="389160"/>
      </dsp:txXfrm>
    </dsp:sp>
    <dsp:sp modelId="{3A1770BD-BA9C-408C-9021-BEB58C470469}">
      <dsp:nvSpPr>
        <dsp:cNvPr id="0" name=""/>
        <dsp:cNvSpPr/>
      </dsp:nvSpPr>
      <dsp:spPr>
        <a:xfrm>
          <a:off x="0" y="2070893"/>
          <a:ext cx="5771631" cy="374400"/>
        </a:xfrm>
        <a:prstGeom prst="roundRect">
          <a:avLst/>
        </a:prstGeom>
        <a:solidFill>
          <a:schemeClr val="accent2">
            <a:shade val="80000"/>
            <a:hueOff val="162287"/>
            <a:satOff val="-13627"/>
            <a:lumOff val="1806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Construction</a:t>
          </a:r>
        </a:p>
      </dsp:txBody>
      <dsp:txXfrm>
        <a:off x="18277" y="2089170"/>
        <a:ext cx="5735077" cy="337846"/>
      </dsp:txXfrm>
    </dsp:sp>
    <dsp:sp modelId="{83A111A6-4899-4B67-8D10-98804AB28C94}">
      <dsp:nvSpPr>
        <dsp:cNvPr id="0" name=""/>
        <dsp:cNvSpPr/>
      </dsp:nvSpPr>
      <dsp:spPr>
        <a:xfrm>
          <a:off x="0" y="2445293"/>
          <a:ext cx="5771631" cy="264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3249" tIns="20320" rIns="113792" bIns="203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200" kern="1200" dirty="0"/>
            <a:t>Filter Socks</a:t>
          </a:r>
        </a:p>
      </dsp:txBody>
      <dsp:txXfrm>
        <a:off x="0" y="2445293"/>
        <a:ext cx="5771631" cy="264960"/>
      </dsp:txXfrm>
    </dsp:sp>
    <dsp:sp modelId="{1ED5B020-898B-42AA-B8BF-32B9042B4B1E}">
      <dsp:nvSpPr>
        <dsp:cNvPr id="0" name=""/>
        <dsp:cNvSpPr/>
      </dsp:nvSpPr>
      <dsp:spPr>
        <a:xfrm>
          <a:off x="0" y="2710253"/>
          <a:ext cx="5771631" cy="374400"/>
        </a:xfrm>
        <a:prstGeom prst="roundRect">
          <a:avLst/>
        </a:prstGeom>
        <a:solidFill>
          <a:schemeClr val="accent2">
            <a:shade val="80000"/>
            <a:hueOff val="216383"/>
            <a:satOff val="-18169"/>
            <a:lumOff val="2408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Post-Construction</a:t>
          </a:r>
        </a:p>
      </dsp:txBody>
      <dsp:txXfrm>
        <a:off x="18277" y="2728530"/>
        <a:ext cx="5735077" cy="337846"/>
      </dsp:txXfrm>
    </dsp:sp>
    <dsp:sp modelId="{0B1511AF-B243-42EB-A182-AD3CCC511CCA}">
      <dsp:nvSpPr>
        <dsp:cNvPr id="0" name=""/>
        <dsp:cNvSpPr/>
      </dsp:nvSpPr>
      <dsp:spPr>
        <a:xfrm>
          <a:off x="0" y="3084653"/>
          <a:ext cx="5771631" cy="389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3249" tIns="20320" rIns="113792" bIns="203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200" kern="1200" dirty="0"/>
            <a:t>Grass swales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200" kern="1200" dirty="0"/>
            <a:t>Programs to ensure long-term maintenance of BMPs</a:t>
          </a:r>
        </a:p>
      </dsp:txBody>
      <dsp:txXfrm>
        <a:off x="0" y="3084653"/>
        <a:ext cx="5771631" cy="389160"/>
      </dsp:txXfrm>
    </dsp:sp>
    <dsp:sp modelId="{8C64127E-1474-4D89-A7BD-B413FFB43E43}">
      <dsp:nvSpPr>
        <dsp:cNvPr id="0" name=""/>
        <dsp:cNvSpPr/>
      </dsp:nvSpPr>
      <dsp:spPr>
        <a:xfrm>
          <a:off x="0" y="3473813"/>
          <a:ext cx="5771631" cy="374400"/>
        </a:xfrm>
        <a:prstGeom prst="roundRect">
          <a:avLst/>
        </a:prstGeom>
        <a:solidFill>
          <a:schemeClr val="accent2">
            <a:shade val="80000"/>
            <a:hueOff val="270479"/>
            <a:satOff val="-22711"/>
            <a:lumOff val="3010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Pollution Prevention / Good Housekeeping</a:t>
          </a:r>
        </a:p>
      </dsp:txBody>
      <dsp:txXfrm>
        <a:off x="18277" y="3492090"/>
        <a:ext cx="5735077" cy="337846"/>
      </dsp:txXfrm>
    </dsp:sp>
    <dsp:sp modelId="{D2131409-BC64-4AEB-8F94-B141CEA48C8C}">
      <dsp:nvSpPr>
        <dsp:cNvPr id="0" name=""/>
        <dsp:cNvSpPr/>
      </dsp:nvSpPr>
      <dsp:spPr>
        <a:xfrm>
          <a:off x="0" y="3848213"/>
          <a:ext cx="5771631" cy="264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3249" tIns="20320" rIns="113792" bIns="203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200" kern="1200" dirty="0"/>
            <a:t>Spill response and prevention plan</a:t>
          </a:r>
        </a:p>
      </dsp:txBody>
      <dsp:txXfrm>
        <a:off x="0" y="3848213"/>
        <a:ext cx="5771631" cy="26496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4B44D0-E118-4FE3-8AD1-13B88D48313E}">
      <dsp:nvSpPr>
        <dsp:cNvPr id="0" name=""/>
        <dsp:cNvSpPr/>
      </dsp:nvSpPr>
      <dsp:spPr>
        <a:xfrm>
          <a:off x="0" y="4105574"/>
          <a:ext cx="6858000" cy="0"/>
        </a:xfrm>
        <a:prstGeom prst="line">
          <a:avLst/>
        </a:pr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618884-CB6A-4DD9-83CF-C94B6E55C9E3}">
      <dsp:nvSpPr>
        <dsp:cNvPr id="0" name=""/>
        <dsp:cNvSpPr/>
      </dsp:nvSpPr>
      <dsp:spPr>
        <a:xfrm>
          <a:off x="0" y="2342164"/>
          <a:ext cx="6858000" cy="0"/>
        </a:xfrm>
        <a:prstGeom prst="line">
          <a:avLst/>
        </a:pr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82F904-D5B9-45BF-A878-2A645EBA90D6}">
      <dsp:nvSpPr>
        <dsp:cNvPr id="0" name=""/>
        <dsp:cNvSpPr/>
      </dsp:nvSpPr>
      <dsp:spPr>
        <a:xfrm>
          <a:off x="0" y="578755"/>
          <a:ext cx="6858000" cy="0"/>
        </a:xfrm>
        <a:prstGeom prst="line">
          <a:avLst/>
        </a:pr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7B4013-E4BC-4D03-810F-F6155832B382}">
      <dsp:nvSpPr>
        <dsp:cNvPr id="0" name=""/>
        <dsp:cNvSpPr/>
      </dsp:nvSpPr>
      <dsp:spPr>
        <a:xfrm>
          <a:off x="1783079" y="645"/>
          <a:ext cx="5074920" cy="5781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b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 dirty="0"/>
        </a:p>
      </dsp:txBody>
      <dsp:txXfrm>
        <a:off x="1783079" y="645"/>
        <a:ext cx="5074920" cy="578110"/>
      </dsp:txXfrm>
    </dsp:sp>
    <dsp:sp modelId="{BC53D943-5C40-4B2F-85D1-930010F8C0A8}">
      <dsp:nvSpPr>
        <dsp:cNvPr id="0" name=""/>
        <dsp:cNvSpPr/>
      </dsp:nvSpPr>
      <dsp:spPr>
        <a:xfrm>
          <a:off x="0" y="645"/>
          <a:ext cx="1783080" cy="578110"/>
        </a:xfrm>
        <a:prstGeom prst="round2SameRect">
          <a:avLst>
            <a:gd name="adj1" fmla="val 16670"/>
            <a:gd name="adj2" fmla="val 0"/>
          </a:avLst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1</a:t>
          </a:r>
        </a:p>
      </dsp:txBody>
      <dsp:txXfrm>
        <a:off x="28226" y="28871"/>
        <a:ext cx="1726628" cy="549884"/>
      </dsp:txXfrm>
    </dsp:sp>
    <dsp:sp modelId="{431B662D-275D-4AC9-8CC4-C65D78BD61BB}">
      <dsp:nvSpPr>
        <dsp:cNvPr id="0" name=""/>
        <dsp:cNvSpPr/>
      </dsp:nvSpPr>
      <dsp:spPr>
        <a:xfrm>
          <a:off x="0" y="578755"/>
          <a:ext cx="6858000" cy="11563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/>
            <a:t>To prevent illegal dumping, a town starts a recycling program for batteries, electronics, and oil.</a:t>
          </a:r>
        </a:p>
      </dsp:txBody>
      <dsp:txXfrm>
        <a:off x="0" y="578755"/>
        <a:ext cx="6858000" cy="1156393"/>
      </dsp:txXfrm>
    </dsp:sp>
    <dsp:sp modelId="{05079473-E72F-489A-93B2-7E8D2B3CED82}">
      <dsp:nvSpPr>
        <dsp:cNvPr id="0" name=""/>
        <dsp:cNvSpPr/>
      </dsp:nvSpPr>
      <dsp:spPr>
        <a:xfrm>
          <a:off x="1783079" y="1764054"/>
          <a:ext cx="5074920" cy="5781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b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 dirty="0"/>
        </a:p>
      </dsp:txBody>
      <dsp:txXfrm>
        <a:off x="1783079" y="1764054"/>
        <a:ext cx="5074920" cy="578110"/>
      </dsp:txXfrm>
    </dsp:sp>
    <dsp:sp modelId="{193831D9-2BB3-4C5A-A304-0A79F228E08B}">
      <dsp:nvSpPr>
        <dsp:cNvPr id="0" name=""/>
        <dsp:cNvSpPr/>
      </dsp:nvSpPr>
      <dsp:spPr>
        <a:xfrm>
          <a:off x="0" y="1764054"/>
          <a:ext cx="1783080" cy="578110"/>
        </a:xfrm>
        <a:prstGeom prst="round2SameRect">
          <a:avLst>
            <a:gd name="adj1" fmla="val 16670"/>
            <a:gd name="adj2" fmla="val 0"/>
          </a:avLst>
        </a:prstGeom>
        <a:solidFill>
          <a:schemeClr val="accent2">
            <a:shade val="50000"/>
            <a:hueOff val="225632"/>
            <a:satOff val="-18359"/>
            <a:lumOff val="33931"/>
            <a:alphaOff val="0"/>
          </a:schemeClr>
        </a:solidFill>
        <a:ln w="12700" cap="flat" cmpd="sng" algn="ctr">
          <a:solidFill>
            <a:schemeClr val="accent2">
              <a:shade val="50000"/>
              <a:hueOff val="225632"/>
              <a:satOff val="-18359"/>
              <a:lumOff val="3393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2</a:t>
          </a:r>
        </a:p>
      </dsp:txBody>
      <dsp:txXfrm>
        <a:off x="28226" y="1792280"/>
        <a:ext cx="1726628" cy="549884"/>
      </dsp:txXfrm>
    </dsp:sp>
    <dsp:sp modelId="{1B624F67-D953-486C-B71D-4DD7FE9E773E}">
      <dsp:nvSpPr>
        <dsp:cNvPr id="0" name=""/>
        <dsp:cNvSpPr/>
      </dsp:nvSpPr>
      <dsp:spPr>
        <a:xfrm>
          <a:off x="0" y="2342164"/>
          <a:ext cx="6858000" cy="11563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/>
            <a:t>To allow for easier access for future maintenance, a construction company dictates a 20ft easement around grass swales.</a:t>
          </a:r>
        </a:p>
      </dsp:txBody>
      <dsp:txXfrm>
        <a:off x="0" y="2342164"/>
        <a:ext cx="6858000" cy="1156393"/>
      </dsp:txXfrm>
    </dsp:sp>
    <dsp:sp modelId="{0827A407-8619-4537-8A13-8B883EEEC21B}">
      <dsp:nvSpPr>
        <dsp:cNvPr id="0" name=""/>
        <dsp:cNvSpPr/>
      </dsp:nvSpPr>
      <dsp:spPr>
        <a:xfrm>
          <a:off x="1783079" y="3527463"/>
          <a:ext cx="5074920" cy="5781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b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 dirty="0"/>
        </a:p>
      </dsp:txBody>
      <dsp:txXfrm>
        <a:off x="1783079" y="3527463"/>
        <a:ext cx="5074920" cy="578110"/>
      </dsp:txXfrm>
    </dsp:sp>
    <dsp:sp modelId="{EF5EFC16-A9D6-48C5-BD95-28BFF3286D6C}">
      <dsp:nvSpPr>
        <dsp:cNvPr id="0" name=""/>
        <dsp:cNvSpPr/>
      </dsp:nvSpPr>
      <dsp:spPr>
        <a:xfrm>
          <a:off x="0" y="3527463"/>
          <a:ext cx="1783080" cy="578110"/>
        </a:xfrm>
        <a:prstGeom prst="round2SameRect">
          <a:avLst>
            <a:gd name="adj1" fmla="val 16670"/>
            <a:gd name="adj2" fmla="val 0"/>
          </a:avLst>
        </a:prstGeom>
        <a:solidFill>
          <a:schemeClr val="accent2">
            <a:shade val="50000"/>
            <a:hueOff val="225632"/>
            <a:satOff val="-18359"/>
            <a:lumOff val="33931"/>
            <a:alphaOff val="0"/>
          </a:schemeClr>
        </a:solidFill>
        <a:ln w="12700" cap="flat" cmpd="sng" algn="ctr">
          <a:solidFill>
            <a:schemeClr val="accent2">
              <a:shade val="50000"/>
              <a:hueOff val="225632"/>
              <a:satOff val="-18359"/>
              <a:lumOff val="3393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3</a:t>
          </a:r>
        </a:p>
      </dsp:txBody>
      <dsp:txXfrm>
        <a:off x="28226" y="3555689"/>
        <a:ext cx="1726628" cy="549884"/>
      </dsp:txXfrm>
    </dsp:sp>
    <dsp:sp modelId="{90E2E94D-8117-4ECE-9443-37F74009FDB3}">
      <dsp:nvSpPr>
        <dsp:cNvPr id="0" name=""/>
        <dsp:cNvSpPr/>
      </dsp:nvSpPr>
      <dsp:spPr>
        <a:xfrm>
          <a:off x="0" y="4105574"/>
          <a:ext cx="6858000" cy="11563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/>
            <a:t>The Conservation District partners with the City to host a planting event in the local wetland. </a:t>
          </a:r>
        </a:p>
      </dsp:txBody>
      <dsp:txXfrm>
        <a:off x="0" y="4105574"/>
        <a:ext cx="6858000" cy="11563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1/layout/ThemePictureAccent">
  <dgm:title val="Theme Picture Accent"/>
  <dgm:desc val="Use to show a group of pictures with the first picture being centered and the largest. Can contain up to six Level 1 pictures. Unused pictures do not appear, but remain available if you switch layouts.  Works best with small amounts of text."/>
  <dgm:catLst>
    <dgm:cat type="picture" pri="13250"/>
    <dgm:cat type="officeonline" pri="4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  <dgm:pt modelId="50">
          <dgm:prSet phldr="1"/>
        </dgm:pt>
        <dgm:pt modelId="60">
          <dgm:prSet phldr="1"/>
        </dgm:pt>
      </dgm:ptLst>
      <dgm:cxnLst>
        <dgm:cxn modelId="70" srcId="0" destId="10" srcOrd="0" destOrd="0"/>
        <dgm:cxn modelId="80" srcId="0" destId="20" srcOrd="1" destOrd="0"/>
        <dgm:cxn modelId="90" srcId="0" destId="30" srcOrd="2" destOrd="0"/>
        <dgm:cxn modelId="100" srcId="0" destId="40" srcOrd="3" destOrd="0"/>
        <dgm:cxn modelId="110" srcId="0" destId="50" srcOrd="4" destOrd="0"/>
        <dgm:cxn modelId="120" srcId="0" destId="60" srcOrd="5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6"/>
      <dgm:chPref val="6"/>
      <dgm:dir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62"/>
            </dgm:alg>
            <dgm:constrLst>
              <dgm:constr type="primFontSz" for="des" forName="Text1" val="65"/>
              <dgm:constr type="l" for="ch" forName="Image1" refType="w" fact="0"/>
              <dgm:constr type="t" for="ch" forName="Image1" refType="h" fact="0"/>
              <dgm:constr type="w" for="ch" forName="Image1" refType="w"/>
              <dgm:constr type="h" for="ch" forName="Image1" refType="h"/>
              <dgm:constr type="l" for="ch" forName="Accent1" refType="w" fact="0.0491"/>
              <dgm:constr type="t" for="ch" forName="Accent1" refType="h" fact="0.0756"/>
              <dgm:constr type="w" for="ch" forName="Accent1" refType="w" fact="0.9035"/>
              <dgm:constr type="h" for="ch" forName="Accent1" refType="h" fact="0.8429"/>
              <dgm:constr type="l" for="ch" forName="Text1" refType="w" fact="0.0491"/>
              <dgm:constr type="t" for="ch" forName="Text1" refType="h" fact="0.6654"/>
              <dgm:constr type="w" for="ch" forName="Text1" refType="w" fact="0.9035"/>
              <dgm:constr type="h" for="ch" forName="Text1" refType="h" fact="0.2548"/>
            </dgm:constrLst>
          </dgm:if>
          <dgm:if name="Name5" axis="ch" ptType="node" func="cnt" op="equ" val="2">
            <dgm:alg type="composite">
              <dgm:param type="ar" val="0.9528"/>
            </dgm:alg>
            <dgm:constrLst>
              <dgm:constr type="primFontSz" for="des" forName="Text1" val="65"/>
              <dgm:constr type="primFontSz" for="des" forName="Text2" refType="primFontSz" refFor="des" refForName="Text1" op="equ"/>
              <dgm:constr type="l" for="ch" forName="Image1" refType="w" fact="0"/>
              <dgm:constr type="t" for="ch" forName="Image1" refType="h" fact="0.4119"/>
              <dgm:constr type="w" for="ch" forName="Image1" refType="w" fact="0.997"/>
              <dgm:constr type="h" for="ch" forName="Image1" refType="h" fact="0.5881"/>
              <dgm:constr type="l" for="ch" forName="Accent1" refType="w" fact="0.049"/>
              <dgm:constr type="t" for="ch" forName="Accent1" refType="h" fact="0.4563"/>
              <dgm:constr type="w" for="ch" forName="Accent1" refType="w" fact="0.9008"/>
              <dgm:constr type="h" for="ch" forName="Accent1" refType="h" fact="0.4958"/>
              <dgm:constr type="l" for="ch" forName="Image2" refType="w" fact="0.6099"/>
              <dgm:constr type="t" for="ch" forName="Image2" refType="h" fact="0"/>
              <dgm:constr type="w" for="ch" forName="Image2" refType="w" fact="0.3901"/>
              <dgm:constr type="h" for="ch" forName="Image2" refType="h" fact="0.3806"/>
              <dgm:constr type="l" for="ch" forName="Accent2" refType="w" fact="0.6338"/>
              <dgm:constr type="t" for="ch" forName="Accent2" refType="h" fact="0.0231"/>
              <dgm:constr type="w" for="ch" forName="Accent2" refType="w" fact="0.3418"/>
              <dgm:constr type="h" for="ch" forName="Accent2" refType="h" fact="0.3343"/>
              <dgm:constr type="l" for="ch" forName="Text1" refType="w" fact="0.049"/>
              <dgm:constr type="t" for="ch" forName="Text1" refType="h" fact="0.8032"/>
              <dgm:constr type="w" for="ch" forName="Text1" refType="w" fact="0.9008"/>
              <dgm:constr type="h" for="ch" forName="Text1" refType="h" fact="0.1499"/>
              <dgm:constr type="l" for="ch" forName="Text2" refType="w" fact="0.6335"/>
              <dgm:constr type="t" for="ch" forName="Text2" refType="h" fact="0.2575"/>
              <dgm:constr type="w" for="ch" forName="Text2" refType="w" fact="0.3418"/>
              <dgm:constr type="h" for="ch" forName="Text2" refType="h" fact="0.0999"/>
            </dgm:constrLst>
          </dgm:if>
          <dgm:if name="Name6" axis="ch" ptType="node" func="cnt" op="equ" val="3">
            <dgm:alg type="composite">
              <dgm:param type="ar" val="1.4351"/>
            </dgm:alg>
            <dgm:constrLst>
              <dgm:constr type="primFontSz" for="des" forName="Text1" val="65"/>
              <dgm:constr type="primFontSz" for="des" forName="Text2" refType="primFontSz" refFor="des" refForName="Text1" op="equ"/>
              <dgm:constr type="primFontSz" for="des" forName="Text3" refType="primFontSz" refFor="des" refForName="Text1" op="equ"/>
              <dgm:constr type="l" for="ch" forName="Image1" refType="w" fact="0"/>
              <dgm:constr type="t" for="ch" forName="Image1" refType="h" fact="0.4119"/>
              <dgm:constr type="w" for="ch" forName="Image1" refType="w" fact="0.6627"/>
              <dgm:constr type="h" for="ch" forName="Image1" refType="h" fact="0.5881"/>
              <dgm:constr type="l" for="ch" forName="Accent1" refType="w" fact="0.0326"/>
              <dgm:constr type="t" for="ch" forName="Accent1" refType="h" fact="0.4563"/>
              <dgm:constr type="w" for="ch" forName="Accent1" refType="w" fact="0.5988"/>
              <dgm:constr type="h" for="ch" forName="Accent1" refType="h" fact="0.4958"/>
              <dgm:constr type="l" for="ch" forName="Image3" refType="w" fact="0.6846"/>
              <dgm:constr type="t" for="ch" forName="Image3" refType="h" fact="0.6397"/>
              <dgm:constr type="w" for="ch" forName="Image3" refType="w" fact="0.3154"/>
              <dgm:constr type="h" for="ch" forName="Image3" refType="h" fact="0.2805"/>
              <dgm:constr type="l" for="ch" forName="Accent3" refType="w" fact="0.7006"/>
              <dgm:constr type="t" for="ch" forName="Accent3" refType="h" fact="0.6629"/>
              <dgm:constr type="w" for="ch" forName="Accent3" refType="w" fact="0.2833"/>
              <dgm:constr type="h" for="ch" forName="Accent3" refType="h" fact="0.2344"/>
              <dgm:constr type="l" for="ch" forName="Image2" refType="w" fact="0.4054"/>
              <dgm:constr type="t" for="ch" forName="Image2" refType="h" fact="0"/>
              <dgm:constr type="w" for="ch" forName="Image2" refType="w" fact="0.2593"/>
              <dgm:constr type="h" for="ch" forName="Image2" refType="h" fact="0.3806"/>
              <dgm:constr type="l" for="ch" forName="Accent2" refType="w" fact="0.4213"/>
              <dgm:constr type="t" for="ch" forName="Accent2" refType="h" fact="0.0231"/>
              <dgm:constr type="w" for="ch" forName="Accent2" refType="w" fact="0.2272"/>
              <dgm:constr type="h" for="ch" forName="Accent2" refType="h" fact="0.3343"/>
              <dgm:constr type="l" for="ch" forName="Text1" refType="w" fact="0.0326"/>
              <dgm:constr type="t" for="ch" forName="Text1" refType="h" fact="0.8032"/>
              <dgm:constr type="w" for="ch" forName="Text1" refType="w" fact="0.5988"/>
              <dgm:constr type="h" for="ch" forName="Text1" refType="h" fact="0.1499"/>
              <dgm:constr type="l" for="ch" forName="Text2" refType="w" fact="0.4211"/>
              <dgm:constr type="t" for="ch" forName="Text2" refType="h" fact="0.2575"/>
              <dgm:constr type="w" for="ch" forName="Text2" refType="w" fact="0.2272"/>
              <dgm:constr type="h" for="ch" forName="Text2" refType="h" fact="0.0999"/>
              <dgm:constr type="l" for="ch" forName="Text3" refType="w" fact="0.7006"/>
              <dgm:constr type="t" for="ch" forName="Text3" refType="h" fact="0.7974"/>
              <dgm:constr type="w" for="ch" forName="Text3" refType="w" fact="0.2833"/>
              <dgm:constr type="h" for="ch" forName="Text3" refType="h" fact="0.0999"/>
            </dgm:constrLst>
          </dgm:if>
          <dgm:if name="Name7" axis="ch" ptType="node" func="cnt" op="equ" val="4">
            <dgm:alg type="composite">
              <dgm:param type="ar" val="1.6922"/>
            </dgm:alg>
            <dgm:constrLst>
              <dgm:constr type="primFontSz" for="des" forName="Text1" val="65"/>
              <dgm:constr type="primFontSz" for="des" forName="Text2" refType="primFontSz" refFor="des" refForName="Text1" op="equ"/>
              <dgm:constr type="primFontSz" for="des" forName="Text3" refType="primFontSz" refFor="des" refForName="Text1" op="equ"/>
              <dgm:constr type="primFontSz" for="des" forName="Text4" refType="primFontSz" refFor="des" refForName="Text1" op="equ"/>
              <dgm:constr type="l" for="ch" forName="Image1" refType="w" fact="0.1498"/>
              <dgm:constr type="t" for="ch" forName="Image1" refType="h" fact="0.4119"/>
              <dgm:constr type="w" for="ch" forName="Image1" refType="w" fact="0.5634"/>
              <dgm:constr type="h" for="ch" forName="Image1" refType="h" fact="0.5881"/>
              <dgm:constr type="l" for="ch" forName="Accent1" refType="w" fact="0.1774"/>
              <dgm:constr type="t" for="ch" forName="Accent1" refType="h" fact="0.4563"/>
              <dgm:constr type="w" for="ch" forName="Accent1" refType="w" fact="0.5091"/>
              <dgm:constr type="h" for="ch" forName="Accent1" refType="h" fact="0.4958"/>
              <dgm:constr type="l" for="ch" forName="Image4" refType="w" fact="0"/>
              <dgm:constr type="t" for="ch" forName="Image4" refType="h" fact="0.7601"/>
              <dgm:constr type="w" for="ch" forName="Image4" refType="w" fact="0.1316"/>
              <dgm:constr type="h" for="ch" forName="Image4" refType="h" fact="0.2262"/>
              <dgm:constr type="l" for="ch" forName="Accent4" refType="w" fact="0.0136"/>
              <dgm:constr type="t" for="ch" forName="Accent4" refType="h" fact="0.7839"/>
              <dgm:constr type="w" for="ch" forName="Accent4" refType="w" fact="0.1045"/>
              <dgm:constr type="h" for="ch" forName="Accent4" refType="h" fact="0.1806"/>
              <dgm:constr type="l" for="ch" forName="Image3" refType="w" fact="0.7318"/>
              <dgm:constr type="t" for="ch" forName="Image3" refType="h" fact="0.6397"/>
              <dgm:constr type="w" for="ch" forName="Image3" refType="w" fact="0.2682"/>
              <dgm:constr type="h" for="ch" forName="Image3" refType="h" fact="0.2805"/>
              <dgm:constr type="l" for="ch" forName="Accent3" refType="w" fact="0.7455"/>
              <dgm:constr type="t" for="ch" forName="Accent3" refType="h" fact="0.6629"/>
              <dgm:constr type="w" for="ch" forName="Accent3" refType="w" fact="0.2409"/>
              <dgm:constr type="h" for="ch" forName="Accent3" refType="h" fact="0.2344"/>
              <dgm:constr type="l" for="ch" forName="Image2" refType="w" fact="0.4944"/>
              <dgm:constr type="t" for="ch" forName="Image2" refType="h" fact="0"/>
              <dgm:constr type="w" for="ch" forName="Image2" refType="w" fact="0.2205"/>
              <dgm:constr type="h" for="ch" forName="Image2" refType="h" fact="0.3806"/>
              <dgm:constr type="l" for="ch" forName="Accent2" refType="w" fact="0.508"/>
              <dgm:constr type="t" for="ch" forName="Accent2" refType="h" fact="0.0231"/>
              <dgm:constr type="w" for="ch" forName="Accent2" refType="w" fact="0.1932"/>
              <dgm:constr type="h" for="ch" forName="Accent2" refType="h" fact="0.3343"/>
              <dgm:constr type="l" for="ch" forName="Text1" refType="w" fact="0.1774"/>
              <dgm:constr type="t" for="ch" forName="Text1" refType="h" fact="0.8032"/>
              <dgm:constr type="w" for="ch" forName="Text1" refType="w" fact="0.5091"/>
              <dgm:constr type="h" for="ch" forName="Text1" refType="h" fact="0.1499"/>
              <dgm:constr type="l" for="ch" forName="Text2" refType="w" fact="0.5078"/>
              <dgm:constr type="t" for="ch" forName="Text2" refType="h" fact="0.2575"/>
              <dgm:constr type="w" for="ch" forName="Text2" refType="w" fact="0.1932"/>
              <dgm:constr type="h" for="ch" forName="Text2" refType="h" fact="0.0999"/>
              <dgm:constr type="l" for="ch" forName="Text3" refType="w" fact="0.7455"/>
              <dgm:constr type="t" for="ch" forName="Text3" refType="h" fact="0.7974"/>
              <dgm:constr type="w" for="ch" forName="Text3" refType="w" fact="0.2409"/>
              <dgm:constr type="h" for="ch" forName="Text3" refType="h" fact="0.0999"/>
              <dgm:constr type="l" for="ch" forName="Text4" refType="w" fact="0.0136"/>
              <dgm:constr type="t" for="ch" forName="Text4" refType="h" fact="0.8647"/>
              <dgm:constr type="w" for="ch" forName="Text4" refType="w" fact="0.1045"/>
              <dgm:constr type="h" for="ch" forName="Text4" refType="h" fact="0.0999"/>
            </dgm:constrLst>
          </dgm:if>
          <dgm:if name="Name8" axis="ch" ptType="node" func="cnt" op="equ" val="5">
            <dgm:alg type="composite">
              <dgm:param type="ar" val="1.1999"/>
            </dgm:alg>
            <dgm:constrLst>
              <dgm:constr type="primFontSz" for="des" forName="Text1" val="65"/>
              <dgm:constr type="primFontSz" for="des" forName="Text2" refType="primFontSz" refFor="des" refForName="Text1" op="equ"/>
              <dgm:constr type="primFontSz" for="des" forName="Text3" refType="primFontSz" refFor="des" refForName="Text1" op="equ"/>
              <dgm:constr type="primFontSz" for="des" forName="Text4" refType="primFontSz" refFor="des" refForName="Text1" op="equ"/>
              <dgm:constr type="primFontSz" for="des" forName="Text5" refType="primFontSz" refFor="des" refForName="Text1" op="equ"/>
              <dgm:constr type="l" for="ch" forName="Image1" refType="w" fact="0.1498"/>
              <dgm:constr type="t" for="ch" forName="Image1" refType="h" fact="0.2921"/>
              <dgm:constr type="w" for="ch" forName="Image1" refType="w" fact="0.5634"/>
              <dgm:constr type="h" for="ch" forName="Image1" refType="h" fact="0.417"/>
              <dgm:constr type="l" for="ch" forName="Accent1" refType="w" fact="0.1774"/>
              <dgm:constr type="t" for="ch" forName="Accent1" refType="h" fact="0.3236"/>
              <dgm:constr type="w" for="ch" forName="Accent1" refType="w" fact="0.5091"/>
              <dgm:constr type="h" for="ch" forName="Accent1" refType="h" fact="0.3515"/>
              <dgm:constr type="l" for="ch" forName="Image4" refType="w" fact="0"/>
              <dgm:constr type="t" for="ch" forName="Image4" refType="h" fact="0.539"/>
              <dgm:constr type="w" for="ch" forName="Image4" refType="w" fact="0.1316"/>
              <dgm:constr type="h" for="ch" forName="Image4" refType="h" fact="0.1604"/>
              <dgm:constr type="l" for="ch" forName="Accent4" refType="w" fact="0.0136"/>
              <dgm:constr type="t" for="ch" forName="Accent4" refType="h" fact="0.5559"/>
              <dgm:constr type="w" for="ch" forName="Accent4" refType="w" fact="0.1045"/>
              <dgm:constr type="h" for="ch" forName="Accent4" refType="h" fact="0.1281"/>
              <dgm:constr type="l" for="ch" forName="Image5" refType="w" fact="0.6287"/>
              <dgm:constr type="t" for="ch" forName="Image5" refType="h" fact="0.7301"/>
              <dgm:constr type="w" for="ch" forName="Image5" refType="w" fact="0.2318"/>
              <dgm:constr type="h" for="ch" forName="Image5" refType="h" fact="0.2699"/>
              <dgm:constr type="l" for="ch" forName="Accent5" refType="w" fact="0.642"/>
              <dgm:constr type="t" for="ch" forName="Accent5" refType="h" fact="0.7467"/>
              <dgm:constr type="w" for="ch" forName="Accent5" refType="w" fact="0.2045"/>
              <dgm:constr type="h" for="ch" forName="Accent5" refType="h" fact="0.2371"/>
              <dgm:constr type="l" for="ch" forName="Image3" refType="w" fact="0.7318"/>
              <dgm:constr type="t" for="ch" forName="Image3" refType="h" fact="0.4536"/>
              <dgm:constr type="w" for="ch" forName="Image3" refType="w" fact="0.2682"/>
              <dgm:constr type="h" for="ch" forName="Image3" refType="h" fact="0.1989"/>
              <dgm:constr type="l" for="ch" forName="Accent3" refType="w" fact="0.7455"/>
              <dgm:constr type="t" for="ch" forName="Accent3" refType="h" fact="0.4701"/>
              <dgm:constr type="w" for="ch" forName="Accent3" refType="w" fact="0.2409"/>
              <dgm:constr type="h" for="ch" forName="Accent3" refType="h" fact="0.1662"/>
              <dgm:constr type="l" for="ch" forName="Image2" refType="w" fact="0.4944"/>
              <dgm:constr type="t" for="ch" forName="Image2" refType="h" fact="0"/>
              <dgm:constr type="w" for="ch" forName="Image2" refType="w" fact="0.2205"/>
              <dgm:constr type="h" for="ch" forName="Image2" refType="h" fact="0.2699"/>
              <dgm:constr type="l" for="ch" forName="Accent2" refType="w" fact="0.508"/>
              <dgm:constr type="t" for="ch" forName="Accent2" refType="h" fact="0.0164"/>
              <dgm:constr type="w" for="ch" forName="Accent2" refType="w" fact="0.1932"/>
              <dgm:constr type="h" for="ch" forName="Accent2" refType="h" fact="0.2371"/>
              <dgm:constr type="l" for="ch" forName="Text1" refType="w" fact="0.1774"/>
              <dgm:constr type="t" for="ch" forName="Text1" refType="h" fact="0.5695"/>
              <dgm:constr type="w" for="ch" forName="Text1" refType="w" fact="0.5091"/>
              <dgm:constr type="h" for="ch" forName="Text1" refType="h" fact="0.1063"/>
              <dgm:constr type="l" for="ch" forName="Text2" refType="w" fact="0.5078"/>
              <dgm:constr type="t" for="ch" forName="Text2" refType="h" fact="0.1826"/>
              <dgm:constr type="w" for="ch" forName="Text2" refType="w" fact="0.1932"/>
              <dgm:constr type="h" for="ch" forName="Text2" refType="h" fact="0.0709"/>
              <dgm:constr type="l" for="ch" forName="Text3" refType="w" fact="0.7455"/>
              <dgm:constr type="t" for="ch" forName="Text3" refType="h" fact="0.5655"/>
              <dgm:constr type="w" for="ch" forName="Text3" refType="w" fact="0.2409"/>
              <dgm:constr type="h" for="ch" forName="Text3" refType="h" fact="0.0709"/>
              <dgm:constr type="l" for="ch" forName="Text5" refType="w" fact="0.642"/>
              <dgm:constr type="t" for="ch" forName="Text5" refType="h" fact="0.9129"/>
              <dgm:constr type="w" for="ch" forName="Text5" refType="w" fact="0.2045"/>
              <dgm:constr type="h" for="ch" forName="Text5" refType="h" fact="0.0709"/>
              <dgm:constr type="l" for="ch" forName="Text4" refType="w" fact="0.0136"/>
              <dgm:constr type="t" for="ch" forName="Text4" refType="h" fact="0.6132"/>
              <dgm:constr type="w" for="ch" forName="Text4" refType="w" fact="0.1045"/>
              <dgm:constr type="h" for="ch" forName="Text4" refType="h" fact="0.0709"/>
            </dgm:constrLst>
          </dgm:if>
          <dgm:else name="Name9">
            <dgm:alg type="composite">
              <dgm:param type="ar" val="1.1999"/>
            </dgm:alg>
            <dgm:constrLst>
              <dgm:constr type="primFontSz" for="des" forName="Text1" val="65"/>
              <dgm:constr type="primFontSz" for="des" forName="Text2" refType="primFontSz" refFor="des" refForName="Text1" op="equ"/>
              <dgm:constr type="primFontSz" for="des" forName="Text3" refType="primFontSz" refFor="des" refForName="Text1" op="equ"/>
              <dgm:constr type="primFontSz" for="des" forName="Text4" refType="primFontSz" refFor="des" refForName="Text1" op="equ"/>
              <dgm:constr type="primFontSz" for="des" forName="Text5" refType="primFontSz" refFor="des" refForName="Text1" op="equ"/>
              <dgm:constr type="primFontSz" for="des" forName="Text6" refType="primFontSz" refFor="des" refForName="Text1" op="equ"/>
              <dgm:constr type="l" for="ch" forName="Image1" refType="w" fact="0.1498"/>
              <dgm:constr type="t" for="ch" forName="Image1" refType="h" fact="0.2921"/>
              <dgm:constr type="w" for="ch" forName="Image1" refType="w" fact="0.5634"/>
              <dgm:constr type="h" for="ch" forName="Image1" refType="h" fact="0.417"/>
              <dgm:constr type="l" for="ch" forName="Accent1" refType="w" fact="0.1774"/>
              <dgm:constr type="t" for="ch" forName="Accent1" refType="h" fact="0.3236"/>
              <dgm:constr type="w" for="ch" forName="Accent1" refType="w" fact="0.5091"/>
              <dgm:constr type="h" for="ch" forName="Accent1" refType="h" fact="0.3515"/>
              <dgm:constr type="l" for="ch" forName="Image4" refType="w" fact="0"/>
              <dgm:constr type="t" for="ch" forName="Image4" refType="h" fact="0.539"/>
              <dgm:constr type="w" for="ch" forName="Image4" refType="w" fact="0.1316"/>
              <dgm:constr type="h" for="ch" forName="Image4" refType="h" fact="0.1604"/>
              <dgm:constr type="l" for="ch" forName="Accent4" refType="w" fact="0.0136"/>
              <dgm:constr type="t" for="ch" forName="Accent4" refType="h" fact="0.5559"/>
              <dgm:constr type="w" for="ch" forName="Accent4" refType="w" fact="0.1045"/>
              <dgm:constr type="h" for="ch" forName="Accent4" refType="h" fact="0.1281"/>
              <dgm:constr type="l" for="ch" forName="Image5" refType="w" fact="0.6287"/>
              <dgm:constr type="t" for="ch" forName="Image5" refType="h" fact="0.7301"/>
              <dgm:constr type="w" for="ch" forName="Image5" refType="w" fact="0.2318"/>
              <dgm:constr type="h" for="ch" forName="Image5" refType="h" fact="0.2699"/>
              <dgm:constr type="l" for="ch" forName="Accent5" refType="w" fact="0.642"/>
              <dgm:constr type="t" for="ch" forName="Accent5" refType="h" fact="0.7467"/>
              <dgm:constr type="w" for="ch" forName="Accent5" refType="w" fact="0.2045"/>
              <dgm:constr type="h" for="ch" forName="Accent5" refType="h" fact="0.2371"/>
              <dgm:constr type="l" for="ch" forName="Image3" refType="w" fact="0.7318"/>
              <dgm:constr type="t" for="ch" forName="Image3" refType="h" fact="0.4536"/>
              <dgm:constr type="w" for="ch" forName="Image3" refType="w" fact="0.2682"/>
              <dgm:constr type="h" for="ch" forName="Image3" refType="h" fact="0.1989"/>
              <dgm:constr type="l" for="ch" forName="Accent3" refType="w" fact="0.7455"/>
              <dgm:constr type="t" for="ch" forName="Accent3" refType="h" fact="0.4701"/>
              <dgm:constr type="w" for="ch" forName="Accent3" refType="w" fact="0.2409"/>
              <dgm:constr type="h" for="ch" forName="Accent3" refType="h" fact="0.1662"/>
              <dgm:constr type="l" for="ch" forName="Image2" refType="w" fact="0.4944"/>
              <dgm:constr type="t" for="ch" forName="Image2" refType="h" fact="0"/>
              <dgm:constr type="w" for="ch" forName="Image2" refType="w" fact="0.2205"/>
              <dgm:constr type="h" for="ch" forName="Image2" refType="h" fact="0.2699"/>
              <dgm:constr type="l" for="ch" forName="Accent2" refType="w" fact="0.508"/>
              <dgm:constr type="t" for="ch" forName="Accent2" refType="h" fact="0.0164"/>
              <dgm:constr type="w" for="ch" forName="Accent2" refType="w" fact="0.1932"/>
              <dgm:constr type="h" for="ch" forName="Accent2" refType="h" fact="0.2371"/>
              <dgm:constr type="l" for="ch" forName="Text1" refType="w" fact="0.1774"/>
              <dgm:constr type="t" for="ch" forName="Text1" refType="h" fact="0.5695"/>
              <dgm:constr type="w" for="ch" forName="Text1" refType="w" fact="0.5091"/>
              <dgm:constr type="h" for="ch" forName="Text1" refType="h" fact="0.1063"/>
              <dgm:constr type="l" for="ch" forName="Image6" refType="w" fact="0.151"/>
              <dgm:constr type="t" for="ch" forName="Image6" refType="h" fact="0.7301"/>
              <dgm:constr type="w" for="ch" forName="Image6" refType="w" fact="0.2361"/>
              <dgm:constr type="h" for="ch" forName="Image6" refType="h" fact="0.1604"/>
              <dgm:constr type="l" for="ch" forName="Accent6" refType="w" fact="0.1648"/>
              <dgm:constr type="t" for="ch" forName="Accent6" refType="h" fact="0.7467"/>
              <dgm:constr type="w" for="ch" forName="Accent6" refType="w" fact="0.2091"/>
              <dgm:constr type="h" for="ch" forName="Accent6" refType="h" fact="0.1281"/>
              <dgm:constr type="l" for="ch" forName="Text2" refType="w" fact="0.5078"/>
              <dgm:constr type="t" for="ch" forName="Text2" refType="h" fact="0.1826"/>
              <dgm:constr type="w" for="ch" forName="Text2" refType="w" fact="0.1932"/>
              <dgm:constr type="h" for="ch" forName="Text2" refType="h" fact="0.0709"/>
              <dgm:constr type="l" for="ch" forName="Text3" refType="w" fact="0.7455"/>
              <dgm:constr type="t" for="ch" forName="Text3" refType="h" fact="0.5655"/>
              <dgm:constr type="w" for="ch" forName="Text3" refType="w" fact="0.2409"/>
              <dgm:constr type="h" for="ch" forName="Text3" refType="h" fact="0.0709"/>
              <dgm:constr type="l" for="ch" forName="Text5" refType="w" fact="0.642"/>
              <dgm:constr type="t" for="ch" forName="Text5" refType="h" fact="0.9129"/>
              <dgm:constr type="w" for="ch" forName="Text5" refType="w" fact="0.2045"/>
              <dgm:constr type="h" for="ch" forName="Text5" refType="h" fact="0.0709"/>
              <dgm:constr type="l" for="ch" forName="Text6" refType="w" fact="0.1648"/>
              <dgm:constr type="t" for="ch" forName="Text6" refType="h" fact="0.8039"/>
              <dgm:constr type="w" for="ch" forName="Text6" refType="w" fact="0.2091"/>
              <dgm:constr type="h" for="ch" forName="Text6" refType="h" fact="0.0709"/>
              <dgm:constr type="l" for="ch" forName="Text4" refType="w" fact="0.0136"/>
              <dgm:constr type="t" for="ch" forName="Text4" refType="h" fact="0.6132"/>
              <dgm:constr type="w" for="ch" forName="Text4" refType="w" fact="0.1045"/>
              <dgm:constr type="h" for="ch" forName="Text4" refType="h" fact="0.0709"/>
            </dgm:constrLst>
          </dgm:else>
        </dgm:choose>
      </dgm:if>
      <dgm:else name="Name10">
        <dgm:choose name="Name11">
          <dgm:if name="Name12" axis="ch" ptType="node" func="cnt" op="equ" val="1">
            <dgm:alg type="composite">
              <dgm:param type="ar" val="1.62"/>
            </dgm:alg>
            <dgm:constrLst>
              <dgm:constr type="primFontSz" for="des" forName="Text1" val="65"/>
              <dgm:constr type="l" for="ch" forName="Image1" refType="w" fact="0"/>
              <dgm:constr type="t" for="ch" forName="Image1" refType="h" fact="0"/>
              <dgm:constr type="w" for="ch" forName="Image1" refType="w"/>
              <dgm:constr type="h" for="ch" forName="Image1" refType="h"/>
              <dgm:constr type="l" for="ch" forName="Accent1" refType="w" fact="0.0491"/>
              <dgm:constr type="t" for="ch" forName="Accent1" refType="h" fact="0.0756"/>
              <dgm:constr type="w" for="ch" forName="Accent1" refType="w" fact="0.9035"/>
              <dgm:constr type="h" for="ch" forName="Accent1" refType="h" fact="0.8429"/>
              <dgm:constr type="l" for="ch" forName="Text1" refType="w" fact="0.0491"/>
              <dgm:constr type="t" for="ch" forName="Text1" refType="h" fact="0.6654"/>
              <dgm:constr type="w" for="ch" forName="Text1" refType="w" fact="0.9035"/>
              <dgm:constr type="h" for="ch" forName="Text1" refType="h" fact="0.2548"/>
            </dgm:constrLst>
          </dgm:if>
          <dgm:if name="Name13" axis="ch" ptType="node" func="cnt" op="equ" val="2">
            <dgm:alg type="composite">
              <dgm:param type="ar" val="0.9528"/>
            </dgm:alg>
            <dgm:constrLst>
              <dgm:constr type="primFontSz" for="des" forName="Text1" val="65"/>
              <dgm:constr type="primFontSz" for="des" forName="Text2" refType="primFontSz" refFor="des" refForName="Text1" op="equ"/>
              <dgm:constr type="r" for="ch" forName="Image1" refType="w"/>
              <dgm:constr type="t" for="ch" forName="Image1" refType="h" fact="0.4119"/>
              <dgm:constr type="w" for="ch" forName="Image1" refType="w" fact="0.997"/>
              <dgm:constr type="h" for="ch" forName="Image1" refType="h" fact="0.5881"/>
              <dgm:constr type="r" for="ch" forName="Accent1" refType="w" fact="0.951"/>
              <dgm:constr type="t" for="ch" forName="Accent1" refType="h" fact="0.4563"/>
              <dgm:constr type="w" for="ch" forName="Accent1" refType="w" fact="0.9008"/>
              <dgm:constr type="h" for="ch" forName="Accent1" refType="h" fact="0.4958"/>
              <dgm:constr type="r" for="ch" forName="Image2" refType="w" fact="0.3901"/>
              <dgm:constr type="t" for="ch" forName="Image2" refType="h" fact="0"/>
              <dgm:constr type="w" for="ch" forName="Image2" refType="w" fact="0.3901"/>
              <dgm:constr type="h" for="ch" forName="Image2" refType="h" fact="0.3806"/>
              <dgm:constr type="r" for="ch" forName="Accent2" refType="w" fact="0.3662"/>
              <dgm:constr type="t" for="ch" forName="Accent2" refType="h" fact="0.0231"/>
              <dgm:constr type="w" for="ch" forName="Accent2" refType="w" fact="0.3418"/>
              <dgm:constr type="h" for="ch" forName="Accent2" refType="h" fact="0.3343"/>
              <dgm:constr type="r" for="ch" forName="Text1" refType="w" fact="0.951"/>
              <dgm:constr type="t" for="ch" forName="Text1" refType="h" fact="0.8032"/>
              <dgm:constr type="w" for="ch" forName="Text1" refType="w" fact="0.9008"/>
              <dgm:constr type="h" for="ch" forName="Text1" refType="h" fact="0.1499"/>
              <dgm:constr type="r" for="ch" forName="Text2" refType="w" fact="0.3665"/>
              <dgm:constr type="t" for="ch" forName="Text2" refType="h" fact="0.2575"/>
              <dgm:constr type="w" for="ch" forName="Text2" refType="w" fact="0.3418"/>
              <dgm:constr type="h" for="ch" forName="Text2" refType="h" fact="0.0999"/>
            </dgm:constrLst>
          </dgm:if>
          <dgm:if name="Name14" axis="ch" ptType="node" func="cnt" op="equ" val="3">
            <dgm:alg type="composite">
              <dgm:param type="ar" val="1.4351"/>
            </dgm:alg>
            <dgm:constrLst>
              <dgm:constr type="primFontSz" for="des" forName="Text1" val="65"/>
              <dgm:constr type="primFontSz" for="des" forName="Text2" refType="primFontSz" refFor="des" refForName="Text1" op="equ"/>
              <dgm:constr type="primFontSz" for="des" forName="Text3" refType="primFontSz" refFor="des" refForName="Text1" op="equ"/>
              <dgm:constr type="r" for="ch" forName="Image1" refType="w"/>
              <dgm:constr type="t" for="ch" forName="Image1" refType="h" fact="0.4119"/>
              <dgm:constr type="w" for="ch" forName="Image1" refType="w" fact="0.6627"/>
              <dgm:constr type="h" for="ch" forName="Image1" refType="h" fact="0.5881"/>
              <dgm:constr type="r" for="ch" forName="Accent1" refType="w" fact="0.9674"/>
              <dgm:constr type="t" for="ch" forName="Accent1" refType="h" fact="0.4563"/>
              <dgm:constr type="w" for="ch" forName="Accent1" refType="w" fact="0.5988"/>
              <dgm:constr type="h" for="ch" forName="Accent1" refType="h" fact="0.4958"/>
              <dgm:constr type="r" for="ch" forName="Image3" refType="w" fact="0.3154"/>
              <dgm:constr type="t" for="ch" forName="Image3" refType="h" fact="0.6397"/>
              <dgm:constr type="w" for="ch" forName="Image3" refType="w" fact="0.3154"/>
              <dgm:constr type="h" for="ch" forName="Image3" refType="h" fact="0.2805"/>
              <dgm:constr type="r" for="ch" forName="Accent3" refType="w" fact="0.2994"/>
              <dgm:constr type="t" for="ch" forName="Accent3" refType="h" fact="0.6629"/>
              <dgm:constr type="w" for="ch" forName="Accent3" refType="w" fact="0.2833"/>
              <dgm:constr type="h" for="ch" forName="Accent3" refType="h" fact="0.2344"/>
              <dgm:constr type="r" for="ch" forName="Image2" refType="w" fact="0.5946"/>
              <dgm:constr type="t" for="ch" forName="Image2" refType="h" fact="0"/>
              <dgm:constr type="w" for="ch" forName="Image2" refType="w" fact="0.2593"/>
              <dgm:constr type="h" for="ch" forName="Image2" refType="h" fact="0.3806"/>
              <dgm:constr type="r" for="ch" forName="Accent2" refType="w" fact="0.5787"/>
              <dgm:constr type="t" for="ch" forName="Accent2" refType="h" fact="0.0231"/>
              <dgm:constr type="w" for="ch" forName="Accent2" refType="w" fact="0.2272"/>
              <dgm:constr type="h" for="ch" forName="Accent2" refType="h" fact="0.3343"/>
              <dgm:constr type="r" for="ch" forName="Text1" refType="w" fact="0.9674"/>
              <dgm:constr type="t" for="ch" forName="Text1" refType="h" fact="0.8032"/>
              <dgm:constr type="w" for="ch" forName="Text1" refType="w" fact="0.5988"/>
              <dgm:constr type="h" for="ch" forName="Text1" refType="h" fact="0.1499"/>
              <dgm:constr type="r" for="ch" forName="Text2" refType="w" fact="0.5789"/>
              <dgm:constr type="t" for="ch" forName="Text2" refType="h" fact="0.2575"/>
              <dgm:constr type="w" for="ch" forName="Text2" refType="w" fact="0.2272"/>
              <dgm:constr type="h" for="ch" forName="Text2" refType="h" fact="0.0999"/>
              <dgm:constr type="r" for="ch" forName="Text3" refType="w" fact="0.2994"/>
              <dgm:constr type="t" for="ch" forName="Text3" refType="h" fact="0.7974"/>
              <dgm:constr type="w" for="ch" forName="Text3" refType="w" fact="0.2833"/>
              <dgm:constr type="h" for="ch" forName="Text3" refType="h" fact="0.0999"/>
            </dgm:constrLst>
          </dgm:if>
          <dgm:if name="Name15" axis="ch" ptType="node" func="cnt" op="equ" val="4">
            <dgm:alg type="composite">
              <dgm:param type="ar" val="1.6922"/>
            </dgm:alg>
            <dgm:constrLst>
              <dgm:constr type="primFontSz" for="des" forName="Text1" val="65"/>
              <dgm:constr type="primFontSz" for="des" forName="Text2" refType="primFontSz" refFor="des" refForName="Text1" op="equ"/>
              <dgm:constr type="primFontSz" for="des" forName="Text3" refType="primFontSz" refFor="des" refForName="Text1" op="equ"/>
              <dgm:constr type="primFontSz" for="des" forName="Text4" refType="primFontSz" refFor="des" refForName="Text1" op="equ"/>
              <dgm:constr type="r" for="ch" forName="Image1" refType="w" fact="0.8502"/>
              <dgm:constr type="t" for="ch" forName="Image1" refType="h" fact="0.4119"/>
              <dgm:constr type="w" for="ch" forName="Image1" refType="w" fact="0.5634"/>
              <dgm:constr type="h" for="ch" forName="Image1" refType="h" fact="0.5881"/>
              <dgm:constr type="r" for="ch" forName="Accent1" refType="w" fact="0.8226"/>
              <dgm:constr type="t" for="ch" forName="Accent1" refType="h" fact="0.4563"/>
              <dgm:constr type="w" for="ch" forName="Accent1" refType="w" fact="0.5091"/>
              <dgm:constr type="h" for="ch" forName="Accent1" refType="h" fact="0.4958"/>
              <dgm:constr type="r" for="ch" forName="Image4" refType="w"/>
              <dgm:constr type="t" for="ch" forName="Image4" refType="h" fact="0.7601"/>
              <dgm:constr type="w" for="ch" forName="Image4" refType="w" fact="0.1316"/>
              <dgm:constr type="h" for="ch" forName="Image4" refType="h" fact="0.2262"/>
              <dgm:constr type="r" for="ch" forName="Accent4" refType="w" fact="0.9864"/>
              <dgm:constr type="t" for="ch" forName="Accent4" refType="h" fact="0.7839"/>
              <dgm:constr type="w" for="ch" forName="Accent4" refType="w" fact="0.1045"/>
              <dgm:constr type="h" for="ch" forName="Accent4" refType="h" fact="0.1806"/>
              <dgm:constr type="r" for="ch" forName="Image3" refType="w" fact="0.2682"/>
              <dgm:constr type="t" for="ch" forName="Image3" refType="h" fact="0.6397"/>
              <dgm:constr type="w" for="ch" forName="Image3" refType="w" fact="0.2682"/>
              <dgm:constr type="h" for="ch" forName="Image3" refType="h" fact="0.2805"/>
              <dgm:constr type="r" for="ch" forName="Accent3" refType="w" fact="0.2545"/>
              <dgm:constr type="t" for="ch" forName="Accent3" refType="h" fact="0.6629"/>
              <dgm:constr type="w" for="ch" forName="Accent3" refType="w" fact="0.2409"/>
              <dgm:constr type="h" for="ch" forName="Accent3" refType="h" fact="0.2344"/>
              <dgm:constr type="r" for="ch" forName="Image2" refType="w" fact="0.5056"/>
              <dgm:constr type="t" for="ch" forName="Image2" refType="h" fact="0"/>
              <dgm:constr type="w" for="ch" forName="Image2" refType="w" fact="0.2205"/>
              <dgm:constr type="h" for="ch" forName="Image2" refType="h" fact="0.3806"/>
              <dgm:constr type="r" for="ch" forName="Accent2" refType="w" fact="0.492"/>
              <dgm:constr type="t" for="ch" forName="Accent2" refType="h" fact="0.0231"/>
              <dgm:constr type="w" for="ch" forName="Accent2" refType="w" fact="0.1932"/>
              <dgm:constr type="h" for="ch" forName="Accent2" refType="h" fact="0.3343"/>
              <dgm:constr type="r" for="ch" forName="Text1" refType="w" fact="0.8226"/>
              <dgm:constr type="t" for="ch" forName="Text1" refType="h" fact="0.8032"/>
              <dgm:constr type="w" for="ch" forName="Text1" refType="w" fact="0.5091"/>
              <dgm:constr type="h" for="ch" forName="Text1" refType="h" fact="0.1499"/>
              <dgm:constr type="r" for="ch" forName="Text2" refType="w" fact="0.4922"/>
              <dgm:constr type="t" for="ch" forName="Text2" refType="h" fact="0.2575"/>
              <dgm:constr type="w" for="ch" forName="Text2" refType="w" fact="0.1932"/>
              <dgm:constr type="h" for="ch" forName="Text2" refType="h" fact="0.0999"/>
              <dgm:constr type="r" for="ch" forName="Text3" refType="w" fact="0.2545"/>
              <dgm:constr type="t" for="ch" forName="Text3" refType="h" fact="0.7974"/>
              <dgm:constr type="w" for="ch" forName="Text3" refType="w" fact="0.2409"/>
              <dgm:constr type="h" for="ch" forName="Text3" refType="h" fact="0.0999"/>
              <dgm:constr type="r" for="ch" forName="Text4" refType="w" fact="0.9864"/>
              <dgm:constr type="t" for="ch" forName="Text4" refType="h" fact="0.8647"/>
              <dgm:constr type="w" for="ch" forName="Text4" refType="w" fact="0.1045"/>
              <dgm:constr type="h" for="ch" forName="Text4" refType="h" fact="0.0999"/>
            </dgm:constrLst>
          </dgm:if>
          <dgm:if name="Name16" axis="ch" ptType="node" func="cnt" op="equ" val="5">
            <dgm:alg type="composite">
              <dgm:param type="ar" val="1.1999"/>
            </dgm:alg>
            <dgm:constrLst>
              <dgm:constr type="primFontSz" for="des" forName="Text1" val="65"/>
              <dgm:constr type="primFontSz" for="des" forName="Text2" refType="primFontSz" refFor="des" refForName="Text1" op="equ"/>
              <dgm:constr type="primFontSz" for="des" forName="Text3" refType="primFontSz" refFor="des" refForName="Text1" op="equ"/>
              <dgm:constr type="primFontSz" for="des" forName="Text4" refType="primFontSz" refFor="des" refForName="Text1" op="equ"/>
              <dgm:constr type="primFontSz" for="des" forName="Text5" refType="primFontSz" refFor="des" refForName="Text1" op="equ"/>
              <dgm:constr type="r" for="ch" forName="Image1" refType="w" fact="0.8502"/>
              <dgm:constr type="t" for="ch" forName="Image1" refType="h" fact="0.2921"/>
              <dgm:constr type="w" for="ch" forName="Image1" refType="w" fact="0.5634"/>
              <dgm:constr type="h" for="ch" forName="Image1" refType="h" fact="0.417"/>
              <dgm:constr type="r" for="ch" forName="Accent1" refType="w" fact="0.8226"/>
              <dgm:constr type="t" for="ch" forName="Accent1" refType="h" fact="0.3236"/>
              <dgm:constr type="w" for="ch" forName="Accent1" refType="w" fact="0.5091"/>
              <dgm:constr type="h" for="ch" forName="Accent1" refType="h" fact="0.3515"/>
              <dgm:constr type="r" for="ch" forName="Image4" refType="w"/>
              <dgm:constr type="t" for="ch" forName="Image4" refType="h" fact="0.539"/>
              <dgm:constr type="w" for="ch" forName="Image4" refType="w" fact="0.1316"/>
              <dgm:constr type="h" for="ch" forName="Image4" refType="h" fact="0.1604"/>
              <dgm:constr type="r" for="ch" forName="Accent4" refType="w" fact="0.9864"/>
              <dgm:constr type="t" for="ch" forName="Accent4" refType="h" fact="0.5559"/>
              <dgm:constr type="w" for="ch" forName="Accent4" refType="w" fact="0.1045"/>
              <dgm:constr type="h" for="ch" forName="Accent4" refType="h" fact="0.1281"/>
              <dgm:constr type="r" for="ch" forName="Image5" refType="w" fact="0.3723"/>
              <dgm:constr type="t" for="ch" forName="Image5" refType="h" fact="0.7301"/>
              <dgm:constr type="w" for="ch" forName="Image5" refType="w" fact="0.2318"/>
              <dgm:constr type="h" for="ch" forName="Image5" refType="h" fact="0.2699"/>
              <dgm:constr type="r" for="ch" forName="Accent5" refType="w" fact="0.358"/>
              <dgm:constr type="t" for="ch" forName="Accent5" refType="h" fact="0.7467"/>
              <dgm:constr type="w" for="ch" forName="Accent5" refType="w" fact="0.2045"/>
              <dgm:constr type="h" for="ch" forName="Accent5" refType="h" fact="0.2371"/>
              <dgm:constr type="r" for="ch" forName="Image3" refType="w" fact="0.2682"/>
              <dgm:constr type="t" for="ch" forName="Image3" refType="h" fact="0.4536"/>
              <dgm:constr type="w" for="ch" forName="Image3" refType="w" fact="0.2682"/>
              <dgm:constr type="h" for="ch" forName="Image3" refType="h" fact="0.1989"/>
              <dgm:constr type="r" for="ch" forName="Accent3" refType="w" fact="0.2545"/>
              <dgm:constr type="t" for="ch" forName="Accent3" refType="h" fact="0.4701"/>
              <dgm:constr type="w" for="ch" forName="Accent3" refType="w" fact="0.2409"/>
              <dgm:constr type="h" for="ch" forName="Accent3" refType="h" fact="0.1662"/>
              <dgm:constr type="r" for="ch" forName="Image2" refType="w" fact="0.5056"/>
              <dgm:constr type="t" for="ch" forName="Image2" refType="h" fact="0"/>
              <dgm:constr type="w" for="ch" forName="Image2" refType="w" fact="0.2205"/>
              <dgm:constr type="h" for="ch" forName="Image2" refType="h" fact="0.2699"/>
              <dgm:constr type="r" for="ch" forName="Accent2" refType="w" fact="0.492"/>
              <dgm:constr type="t" for="ch" forName="Accent2" refType="h" fact="0.0164"/>
              <dgm:constr type="w" for="ch" forName="Accent2" refType="w" fact="0.1932"/>
              <dgm:constr type="h" for="ch" forName="Accent2" refType="h" fact="0.2371"/>
              <dgm:constr type="r" for="ch" forName="Text1" refType="w" fact="0.8226"/>
              <dgm:constr type="t" for="ch" forName="Text1" refType="h" fact="0.5695"/>
              <dgm:constr type="w" for="ch" forName="Text1" refType="w" fact="0.5091"/>
              <dgm:constr type="h" for="ch" forName="Text1" refType="h" fact="0.1063"/>
              <dgm:constr type="r" for="ch" forName="Text2" refType="w" fact="0.4922"/>
              <dgm:constr type="t" for="ch" forName="Text2" refType="h" fact="0.1826"/>
              <dgm:constr type="w" for="ch" forName="Text2" refType="w" fact="0.1932"/>
              <dgm:constr type="h" for="ch" forName="Text2" refType="h" fact="0.0709"/>
              <dgm:constr type="r" for="ch" forName="Text3" refType="w" fact="0.2545"/>
              <dgm:constr type="t" for="ch" forName="Text3" refType="h" fact="0.5655"/>
              <dgm:constr type="w" for="ch" forName="Text3" refType="w" fact="0.2409"/>
              <dgm:constr type="h" for="ch" forName="Text3" refType="h" fact="0.0709"/>
              <dgm:constr type="r" for="ch" forName="Text5" refType="w" fact="0.358"/>
              <dgm:constr type="t" for="ch" forName="Text5" refType="h" fact="0.9129"/>
              <dgm:constr type="w" for="ch" forName="Text5" refType="w" fact="0.2045"/>
              <dgm:constr type="h" for="ch" forName="Text5" refType="h" fact="0.0709"/>
              <dgm:constr type="r" for="ch" forName="Text4" refType="w" fact="0.9864"/>
              <dgm:constr type="t" for="ch" forName="Text4" refType="h" fact="0.6132"/>
              <dgm:constr type="w" for="ch" forName="Text4" refType="w" fact="0.1045"/>
              <dgm:constr type="h" for="ch" forName="Text4" refType="h" fact="0.0709"/>
            </dgm:constrLst>
          </dgm:if>
          <dgm:else name="Name17">
            <dgm:alg type="composite">
              <dgm:param type="ar" val="1.1999"/>
            </dgm:alg>
            <dgm:constrLst>
              <dgm:constr type="primFontSz" for="des" forName="Text1" val="65"/>
              <dgm:constr type="primFontSz" for="des" forName="Text2" refType="primFontSz" refFor="des" refForName="Text1" op="equ"/>
              <dgm:constr type="primFontSz" for="des" forName="Text3" refType="primFontSz" refFor="des" refForName="Text1" op="equ"/>
              <dgm:constr type="primFontSz" for="des" forName="Text4" refType="primFontSz" refFor="des" refForName="Text1" op="equ"/>
              <dgm:constr type="primFontSz" for="des" forName="Text5" refType="primFontSz" refFor="des" refForName="Text1" op="equ"/>
              <dgm:constr type="primFontSz" for="des" forName="Text6" refType="primFontSz" refFor="des" refForName="Text1" op="equ"/>
              <dgm:constr type="r" for="ch" forName="Image1" refType="w" fact="0.8502"/>
              <dgm:constr type="t" for="ch" forName="Image1" refType="h" fact="0.2921"/>
              <dgm:constr type="w" for="ch" forName="Image1" refType="w" fact="0.5634"/>
              <dgm:constr type="h" for="ch" forName="Image1" refType="h" fact="0.417"/>
              <dgm:constr type="r" for="ch" forName="Accent1" refType="w" fact="0.8226"/>
              <dgm:constr type="t" for="ch" forName="Accent1" refType="h" fact="0.3236"/>
              <dgm:constr type="w" for="ch" forName="Accent1" refType="w" fact="0.5091"/>
              <dgm:constr type="h" for="ch" forName="Accent1" refType="h" fact="0.3515"/>
              <dgm:constr type="r" for="ch" forName="Image4" refType="w"/>
              <dgm:constr type="t" for="ch" forName="Image4" refType="h" fact="0.539"/>
              <dgm:constr type="w" for="ch" forName="Image4" refType="w" fact="0.1316"/>
              <dgm:constr type="h" for="ch" forName="Image4" refType="h" fact="0.1604"/>
              <dgm:constr type="r" for="ch" forName="Accent4" refType="w" fact="0.9864"/>
              <dgm:constr type="t" for="ch" forName="Accent4" refType="h" fact="0.5559"/>
              <dgm:constr type="w" for="ch" forName="Accent4" refType="w" fact="0.1045"/>
              <dgm:constr type="h" for="ch" forName="Accent4" refType="h" fact="0.1281"/>
              <dgm:constr type="r" for="ch" forName="Image5" refType="w" fact="0.3713"/>
              <dgm:constr type="t" for="ch" forName="Image5" refType="h" fact="0.7301"/>
              <dgm:constr type="w" for="ch" forName="Image5" refType="w" fact="0.2318"/>
              <dgm:constr type="h" for="ch" forName="Image5" refType="h" fact="0.2699"/>
              <dgm:constr type="r" for="ch" forName="Accent5" refType="w" fact="0.358"/>
              <dgm:constr type="t" for="ch" forName="Accent5" refType="h" fact="0.7467"/>
              <dgm:constr type="w" for="ch" forName="Accent5" refType="w" fact="0.2045"/>
              <dgm:constr type="h" for="ch" forName="Accent5" refType="h" fact="0.2371"/>
              <dgm:constr type="r" for="ch" forName="Image3" refType="w" fact="0.2682"/>
              <dgm:constr type="t" for="ch" forName="Image3" refType="h" fact="0.4536"/>
              <dgm:constr type="w" for="ch" forName="Image3" refType="w" fact="0.2682"/>
              <dgm:constr type="h" for="ch" forName="Image3" refType="h" fact="0.1989"/>
              <dgm:constr type="r" for="ch" forName="Accent3" refType="w" fact="0.2545"/>
              <dgm:constr type="t" for="ch" forName="Accent3" refType="h" fact="0.4701"/>
              <dgm:constr type="w" for="ch" forName="Accent3" refType="w" fact="0.2409"/>
              <dgm:constr type="h" for="ch" forName="Accent3" refType="h" fact="0.1662"/>
              <dgm:constr type="r" for="ch" forName="Image2" refType="w" fact="0.5056"/>
              <dgm:constr type="t" for="ch" forName="Image2" refType="h" fact="0"/>
              <dgm:constr type="w" for="ch" forName="Image2" refType="w" fact="0.2205"/>
              <dgm:constr type="h" for="ch" forName="Image2" refType="h" fact="0.2699"/>
              <dgm:constr type="r" for="ch" forName="Accent2" refType="w" fact="0.492"/>
              <dgm:constr type="t" for="ch" forName="Accent2" refType="h" fact="0.0164"/>
              <dgm:constr type="w" for="ch" forName="Accent2" refType="w" fact="0.1932"/>
              <dgm:constr type="h" for="ch" forName="Accent2" refType="h" fact="0.2371"/>
              <dgm:constr type="r" for="ch" forName="Text1" refType="w" fact="0.8226"/>
              <dgm:constr type="t" for="ch" forName="Text1" refType="h" fact="0.5695"/>
              <dgm:constr type="w" for="ch" forName="Text1" refType="w" fact="0.5091"/>
              <dgm:constr type="h" for="ch" forName="Text1" refType="h" fact="0.1063"/>
              <dgm:constr type="r" for="ch" forName="Image6" refType="w" fact="0.849"/>
              <dgm:constr type="t" for="ch" forName="Image6" refType="h" fact="0.7301"/>
              <dgm:constr type="w" for="ch" forName="Image6" refType="w" fact="0.2361"/>
              <dgm:constr type="h" for="ch" forName="Image6" refType="h" fact="0.1604"/>
              <dgm:constr type="r" for="ch" forName="Accent6" refType="w" fact="0.8352"/>
              <dgm:constr type="t" for="ch" forName="Accent6" refType="h" fact="0.7467"/>
              <dgm:constr type="w" for="ch" forName="Accent6" refType="w" fact="0.2091"/>
              <dgm:constr type="h" for="ch" forName="Accent6" refType="h" fact="0.1281"/>
              <dgm:constr type="r" for="ch" forName="Text2" refType="w" fact="0.4922"/>
              <dgm:constr type="t" for="ch" forName="Text2" refType="h" fact="0.1826"/>
              <dgm:constr type="w" for="ch" forName="Text2" refType="w" fact="0.1932"/>
              <dgm:constr type="h" for="ch" forName="Text2" refType="h" fact="0.0709"/>
              <dgm:constr type="r" for="ch" forName="Text3" refType="w" fact="0.2545"/>
              <dgm:constr type="t" for="ch" forName="Text3" refType="h" fact="0.5655"/>
              <dgm:constr type="w" for="ch" forName="Text3" refType="w" fact="0.2409"/>
              <dgm:constr type="h" for="ch" forName="Text3" refType="h" fact="0.0709"/>
              <dgm:constr type="r" for="ch" forName="Text5" refType="w" fact="0.358"/>
              <dgm:constr type="t" for="ch" forName="Text5" refType="h" fact="0.9129"/>
              <dgm:constr type="w" for="ch" forName="Text5" refType="w" fact="0.2045"/>
              <dgm:constr type="h" for="ch" forName="Text5" refType="h" fact="0.0709"/>
              <dgm:constr type="r" for="ch" forName="Text6" refType="w" fact="0.8352"/>
              <dgm:constr type="t" for="ch" forName="Text6" refType="h" fact="0.8039"/>
              <dgm:constr type="w" for="ch" forName="Text6" refType="w" fact="0.2091"/>
              <dgm:constr type="h" for="ch" forName="Text6" refType="h" fact="0.0709"/>
              <dgm:constr type="r" for="ch" forName="Text4" refType="w" fact="0.9864"/>
              <dgm:constr type="t" for="ch" forName="Text4" refType="h" fact="0.6132"/>
              <dgm:constr type="w" for="ch" forName="Text4" refType="w" fact="0.1045"/>
              <dgm:constr type="h" for="ch" forName="Text4" refType="h" fact="0.0709"/>
            </dgm:constrLst>
          </dgm:else>
        </dgm:choose>
      </dgm:else>
    </dgm:choose>
    <dgm:forEach name="wrapper" axis="self" ptType="parTrans">
      <dgm:forEach name="ImageRepeat" axis="self">
        <dgm:layoutNode name="Image" styleLbl="align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forEach>
      <dgm:forEach name="accentRepeat" axis="self">
        <dgm:layoutNode name="Accent" styleLbl="parChTrans1D1">
          <dgm:alg type="sp"/>
          <dgm:shape xmlns:r="http://schemas.openxmlformats.org/officeDocument/2006/relationships" type="rect" r:blip="">
            <dgm:adjLst/>
          </dgm:shape>
          <dgm:presOf/>
        </dgm:layoutNode>
      </dgm:forEach>
    </dgm:forEach>
    <dgm:forEach name="Name18" axis="ch" ptType="node" cnt="1">
      <dgm:layoutNode name="Image1">
        <dgm:alg type="sp"/>
        <dgm:shape xmlns:r="http://schemas.openxmlformats.org/officeDocument/2006/relationships" r:blip="">
          <dgm:adjLst/>
        </dgm:shape>
        <dgm:presOf/>
        <dgm:forEach name="Name19" ref="ImageRepeat"/>
      </dgm:layoutNode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20" ref="accentRepeat"/>
      </dgm:layoutNode>
      <dgm:layoutNode name="Text1" styleLbl="alignImgPlace1">
        <dgm:varLst>
          <dgm:chMax val="0"/>
          <dgm:chPref val="0"/>
          <dgm:bulletEnabled val="1"/>
        </dgm:varLst>
        <dgm:alg type="tx">
          <dgm:param type="parTxLTRAlign" val="r"/>
          <dgm:param type="shpTxLTRAlignCh" val="r"/>
          <dgm:param type="txAnchorVert" val="b"/>
          <dgm:param type="txAnchorVertCh" val="b"/>
          <dgm:param type="lnSpPar" val="100"/>
        </dgm:alg>
        <dgm:shape xmlns:r="http://schemas.openxmlformats.org/officeDocument/2006/relationships" type="rect" r:blip="" hideGeom="1">
          <dgm:adjLst/>
        </dgm:shape>
        <dgm:presOf axis="desOrSelf" ptType="node"/>
        <dgm:constrLst>
          <dgm:constr type="lMarg" refType="primFontSz" fact="0.15"/>
          <dgm:constr type="rMarg" refType="primFontSz" fact="0.15"/>
          <dgm:constr type="tMarg" refType="primFontSz" fact="0.05"/>
          <dgm:constr type="bMarg" refType="primFontSz" fact="0"/>
        </dgm:constrLst>
        <dgm:ruleLst>
          <dgm:rule type="primFontSz" val="5" fact="NaN" max="NaN"/>
        </dgm:ruleLst>
      </dgm:layoutNode>
    </dgm:forEach>
    <dgm:forEach name="Name21" axis="ch" ptType="node" st="2" cnt="1">
      <dgm:layoutNode name="Image2">
        <dgm:alg type="sp"/>
        <dgm:shape xmlns:r="http://schemas.openxmlformats.org/officeDocument/2006/relationships" r:blip="">
          <dgm:adjLst/>
        </dgm:shape>
        <dgm:presOf/>
        <dgm:forEach name="Name22" ref="ImageRepeat"/>
      </dgm:layoutNode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23" ref="accentRepeat"/>
      </dgm:layoutNode>
      <dgm:layoutNode name="Text2" styleLbl="alignImgPlace1">
        <dgm:varLst>
          <dgm:chMax val="0"/>
          <dgm:chPref val="0"/>
          <dgm:bulletEnabled val="1"/>
        </dgm:varLst>
        <dgm:alg type="tx">
          <dgm:param type="parTxLTRAlign" val="r"/>
          <dgm:param type="shpTxLTRAlignCh" val="r"/>
          <dgm:param type="txAnchorVert" val="b"/>
          <dgm:param type="txAnchorVertCh" val="b"/>
        </dgm:alg>
        <dgm:shape xmlns:r="http://schemas.openxmlformats.org/officeDocument/2006/relationships" type="rect" r:blip="" hideGeom="1">
          <dgm:adjLst/>
        </dgm:shape>
        <dgm:presOf axis="desOrSelf" ptType="node"/>
        <dgm:constrLst>
          <dgm:constr type="lMarg" refType="primFontSz" fact="0.15"/>
          <dgm:constr type="rMarg" refType="primFontSz" fact="0.15"/>
          <dgm:constr type="tMarg" refType="primFontSz" fact="0.05"/>
          <dgm:constr type="bMarg" refType="primFontSz" fact="0"/>
        </dgm:constrLst>
        <dgm:ruleLst>
          <dgm:rule type="primFontSz" val="5" fact="NaN" max="NaN"/>
        </dgm:ruleLst>
      </dgm:layoutNode>
    </dgm:forEach>
    <dgm:forEach name="Name24" axis="ch" ptType="node" st="3" cnt="1">
      <dgm:layoutNode name="Image3">
        <dgm:alg type="sp"/>
        <dgm:shape xmlns:r="http://schemas.openxmlformats.org/officeDocument/2006/relationships" r:blip="">
          <dgm:adjLst/>
        </dgm:shape>
        <dgm:presOf/>
        <dgm:forEach name="Name25" ref="ImageRepeat"/>
      </dgm:layoutNode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26" ref="accentRepeat"/>
      </dgm:layoutNode>
      <dgm:layoutNode name="Text3" styleLbl="alignImgPlace1">
        <dgm:varLst>
          <dgm:chMax val="0"/>
          <dgm:chPref val="0"/>
          <dgm:bulletEnabled val="1"/>
        </dgm:varLst>
        <dgm:alg type="tx">
          <dgm:param type="parTxLTRAlign" val="r"/>
          <dgm:param type="shpTxLTRAlignCh" val="r"/>
          <dgm:param type="txAnchorVert" val="b"/>
          <dgm:param type="txAnchorVertCh" val="b"/>
        </dgm:alg>
        <dgm:shape xmlns:r="http://schemas.openxmlformats.org/officeDocument/2006/relationships" type="rect" r:blip="" hideGeom="1">
          <dgm:adjLst/>
        </dgm:shape>
        <dgm:presOf axis="desOrSelf" ptType="node"/>
        <dgm:constrLst>
          <dgm:constr type="lMarg" refType="primFontSz" fact="0.15"/>
          <dgm:constr type="rMarg" refType="primFontSz" fact="0.15"/>
          <dgm:constr type="tMarg" refType="primFontSz" fact="0.05"/>
          <dgm:constr type="bMarg" refType="primFontSz" fact="0"/>
        </dgm:constrLst>
        <dgm:ruleLst>
          <dgm:rule type="primFontSz" val="5" fact="NaN" max="NaN"/>
        </dgm:ruleLst>
      </dgm:layoutNode>
    </dgm:forEach>
    <dgm:forEach name="Name27" axis="ch" ptType="node" st="4" cnt="1">
      <dgm:layoutNode name="Image4">
        <dgm:alg type="sp"/>
        <dgm:shape xmlns:r="http://schemas.openxmlformats.org/officeDocument/2006/relationships" r:blip="">
          <dgm:adjLst/>
        </dgm:shape>
        <dgm:presOf/>
        <dgm:forEach name="Name28" ref="ImageRepeat"/>
      </dgm:layoutNode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9" ref="accentRepeat"/>
      </dgm:layoutNode>
      <dgm:layoutNode name="Text4" styleLbl="alignImgPlace1">
        <dgm:varLst>
          <dgm:chMax val="0"/>
          <dgm:chPref val="0"/>
          <dgm:bulletEnabled val="1"/>
        </dgm:varLst>
        <dgm:alg type="tx">
          <dgm:param type="parTxLTRAlign" val="r"/>
          <dgm:param type="shpTxLTRAlignCh" val="r"/>
          <dgm:param type="txAnchorVert" val="b"/>
          <dgm:param type="txAnchorVertCh" val="b"/>
        </dgm:alg>
        <dgm:shape xmlns:r="http://schemas.openxmlformats.org/officeDocument/2006/relationships" type="rect" r:blip="" hideGeom="1">
          <dgm:adjLst/>
        </dgm:shape>
        <dgm:presOf axis="desOrSelf" ptType="node"/>
        <dgm:constrLst>
          <dgm:constr type="lMarg" refType="primFontSz" fact="0.15"/>
          <dgm:constr type="rMarg" refType="primFontSz" fact="0.15"/>
          <dgm:constr type="tMarg" refType="primFontSz" fact="0.05"/>
          <dgm:constr type="bMarg" refType="primFontSz" fact="0"/>
        </dgm:constrLst>
        <dgm:ruleLst>
          <dgm:rule type="primFontSz" val="5" fact="NaN" max="NaN"/>
        </dgm:ruleLst>
      </dgm:layoutNode>
    </dgm:forEach>
    <dgm:forEach name="Name30" axis="ch" ptType="node" st="5" cnt="1">
      <dgm:layoutNode name="Image5">
        <dgm:alg type="sp"/>
        <dgm:shape xmlns:r="http://schemas.openxmlformats.org/officeDocument/2006/relationships" r:blip="">
          <dgm:adjLst/>
        </dgm:shape>
        <dgm:presOf/>
        <dgm:forEach name="Name31" ref="ImageRepeat"/>
      </dgm:layoutNode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Text5" styleLbl="alignImgPlace1">
        <dgm:varLst>
          <dgm:chMax val="0"/>
          <dgm:chPref val="0"/>
          <dgm:bulletEnabled val="1"/>
        </dgm:varLst>
        <dgm:alg type="tx">
          <dgm:param type="parTxLTRAlign" val="r"/>
          <dgm:param type="shpTxLTRAlignCh" val="r"/>
          <dgm:param type="txAnchorVert" val="b"/>
          <dgm:param type="txAnchorVertCh" val="b"/>
        </dgm:alg>
        <dgm:shape xmlns:r="http://schemas.openxmlformats.org/officeDocument/2006/relationships" type="rect" r:blip="" hideGeom="1">
          <dgm:adjLst/>
        </dgm:shape>
        <dgm:presOf axis="desOrSelf" ptType="node"/>
        <dgm:constrLst>
          <dgm:constr type="lMarg" refType="primFontSz" fact="0.15"/>
          <dgm:constr type="rMarg" refType="primFontSz" fact="0.15"/>
          <dgm:constr type="tMarg" refType="primFontSz" fact="0.05"/>
          <dgm:constr type="bMarg" refType="primFontSz" fact="0"/>
        </dgm:constrLst>
        <dgm:ruleLst>
          <dgm:rule type="primFontSz" val="5" fact="NaN" max="NaN"/>
        </dgm:ruleLst>
      </dgm:layoutNode>
    </dgm:forEach>
    <dgm:forEach name="Name33" axis="ch" ptType="node" st="6" cnt="1">
      <dgm:layoutNode name="Image6">
        <dgm:alg type="sp"/>
        <dgm:shape xmlns:r="http://schemas.openxmlformats.org/officeDocument/2006/relationships" r:blip="">
          <dgm:adjLst/>
        </dgm:shape>
        <dgm:presOf/>
        <dgm:forEach name="Name34" ref="ImageRepeat"/>
      </dgm:layoutNode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5" ref="accentRepeat"/>
      </dgm:layoutNode>
      <dgm:layoutNode name="Text6" styleLbl="alignImgPlace1">
        <dgm:varLst>
          <dgm:chMax val="0"/>
          <dgm:chPref val="0"/>
          <dgm:bulletEnabled val="1"/>
        </dgm:varLst>
        <dgm:alg type="tx">
          <dgm:param type="parTxLTRAlign" val="r"/>
          <dgm:param type="shpTxLTRAlignCh" val="r"/>
          <dgm:param type="txAnchorVert" val="b"/>
          <dgm:param type="txAnchorVertCh" val="b"/>
        </dgm:alg>
        <dgm:shape xmlns:r="http://schemas.openxmlformats.org/officeDocument/2006/relationships" type="rect" r:blip="" hideGeom="1">
          <dgm:adjLst/>
        </dgm:shape>
        <dgm:presOf axis="desOrSelf" ptType="node"/>
        <dgm:constrLst>
          <dgm:constr type="lMarg" refType="primFontSz" fact="0.15"/>
          <dgm:constr type="rMarg" refType="primFontSz" fact="0.15"/>
          <dgm:constr type="tMarg" refType="primFontSz" fact="0.05"/>
          <dgm:constr type="bMarg" refType="primFontSz" fact="0"/>
        </dgm:constrLst>
        <dgm:ruleLst>
          <dgm:rule type="primFontSz" val="5" fact="NaN" max="NaN"/>
        </dgm:ruleLst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1/layout/ThemePictureAccent">
  <dgm:title val="Theme Picture Accent"/>
  <dgm:desc val="Use to show a group of pictures with the first picture being centered and the largest. Can contain up to six Level 1 pictures. Unused pictures do not appear, but remain available if you switch layouts.  Works best with small amounts of text."/>
  <dgm:catLst>
    <dgm:cat type="picture" pri="13250"/>
    <dgm:cat type="officeonline" pri="4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  <dgm:pt modelId="50">
          <dgm:prSet phldr="1"/>
        </dgm:pt>
        <dgm:pt modelId="60">
          <dgm:prSet phldr="1"/>
        </dgm:pt>
      </dgm:ptLst>
      <dgm:cxnLst>
        <dgm:cxn modelId="70" srcId="0" destId="10" srcOrd="0" destOrd="0"/>
        <dgm:cxn modelId="80" srcId="0" destId="20" srcOrd="1" destOrd="0"/>
        <dgm:cxn modelId="90" srcId="0" destId="30" srcOrd="2" destOrd="0"/>
        <dgm:cxn modelId="100" srcId="0" destId="40" srcOrd="3" destOrd="0"/>
        <dgm:cxn modelId="110" srcId="0" destId="50" srcOrd="4" destOrd="0"/>
        <dgm:cxn modelId="120" srcId="0" destId="60" srcOrd="5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6"/>
      <dgm:chPref val="6"/>
      <dgm:dir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62"/>
            </dgm:alg>
            <dgm:constrLst>
              <dgm:constr type="primFontSz" for="des" forName="Text1" val="65"/>
              <dgm:constr type="l" for="ch" forName="Image1" refType="w" fact="0"/>
              <dgm:constr type="t" for="ch" forName="Image1" refType="h" fact="0"/>
              <dgm:constr type="w" for="ch" forName="Image1" refType="w"/>
              <dgm:constr type="h" for="ch" forName="Image1" refType="h"/>
              <dgm:constr type="l" for="ch" forName="Accent1" refType="w" fact="0.0491"/>
              <dgm:constr type="t" for="ch" forName="Accent1" refType="h" fact="0.0756"/>
              <dgm:constr type="w" for="ch" forName="Accent1" refType="w" fact="0.9035"/>
              <dgm:constr type="h" for="ch" forName="Accent1" refType="h" fact="0.8429"/>
              <dgm:constr type="l" for="ch" forName="Text1" refType="w" fact="0.0491"/>
              <dgm:constr type="t" for="ch" forName="Text1" refType="h" fact="0.6654"/>
              <dgm:constr type="w" for="ch" forName="Text1" refType="w" fact="0.9035"/>
              <dgm:constr type="h" for="ch" forName="Text1" refType="h" fact="0.2548"/>
            </dgm:constrLst>
          </dgm:if>
          <dgm:if name="Name5" axis="ch" ptType="node" func="cnt" op="equ" val="2">
            <dgm:alg type="composite">
              <dgm:param type="ar" val="0.9528"/>
            </dgm:alg>
            <dgm:constrLst>
              <dgm:constr type="primFontSz" for="des" forName="Text1" val="65"/>
              <dgm:constr type="primFontSz" for="des" forName="Text2" refType="primFontSz" refFor="des" refForName="Text1" op="equ"/>
              <dgm:constr type="l" for="ch" forName="Image1" refType="w" fact="0"/>
              <dgm:constr type="t" for="ch" forName="Image1" refType="h" fact="0.4119"/>
              <dgm:constr type="w" for="ch" forName="Image1" refType="w" fact="0.997"/>
              <dgm:constr type="h" for="ch" forName="Image1" refType="h" fact="0.5881"/>
              <dgm:constr type="l" for="ch" forName="Accent1" refType="w" fact="0.049"/>
              <dgm:constr type="t" for="ch" forName="Accent1" refType="h" fact="0.4563"/>
              <dgm:constr type="w" for="ch" forName="Accent1" refType="w" fact="0.9008"/>
              <dgm:constr type="h" for="ch" forName="Accent1" refType="h" fact="0.4958"/>
              <dgm:constr type="l" for="ch" forName="Image2" refType="w" fact="0.6099"/>
              <dgm:constr type="t" for="ch" forName="Image2" refType="h" fact="0"/>
              <dgm:constr type="w" for="ch" forName="Image2" refType="w" fact="0.3901"/>
              <dgm:constr type="h" for="ch" forName="Image2" refType="h" fact="0.3806"/>
              <dgm:constr type="l" for="ch" forName="Accent2" refType="w" fact="0.6338"/>
              <dgm:constr type="t" for="ch" forName="Accent2" refType="h" fact="0.0231"/>
              <dgm:constr type="w" for="ch" forName="Accent2" refType="w" fact="0.3418"/>
              <dgm:constr type="h" for="ch" forName="Accent2" refType="h" fact="0.3343"/>
              <dgm:constr type="l" for="ch" forName="Text1" refType="w" fact="0.049"/>
              <dgm:constr type="t" for="ch" forName="Text1" refType="h" fact="0.8032"/>
              <dgm:constr type="w" for="ch" forName="Text1" refType="w" fact="0.9008"/>
              <dgm:constr type="h" for="ch" forName="Text1" refType="h" fact="0.1499"/>
              <dgm:constr type="l" for="ch" forName="Text2" refType="w" fact="0.6335"/>
              <dgm:constr type="t" for="ch" forName="Text2" refType="h" fact="0.2575"/>
              <dgm:constr type="w" for="ch" forName="Text2" refType="w" fact="0.3418"/>
              <dgm:constr type="h" for="ch" forName="Text2" refType="h" fact="0.0999"/>
            </dgm:constrLst>
          </dgm:if>
          <dgm:if name="Name6" axis="ch" ptType="node" func="cnt" op="equ" val="3">
            <dgm:alg type="composite">
              <dgm:param type="ar" val="1.4351"/>
            </dgm:alg>
            <dgm:constrLst>
              <dgm:constr type="primFontSz" for="des" forName="Text1" val="65"/>
              <dgm:constr type="primFontSz" for="des" forName="Text2" refType="primFontSz" refFor="des" refForName="Text1" op="equ"/>
              <dgm:constr type="primFontSz" for="des" forName="Text3" refType="primFontSz" refFor="des" refForName="Text1" op="equ"/>
              <dgm:constr type="l" for="ch" forName="Image1" refType="w" fact="0"/>
              <dgm:constr type="t" for="ch" forName="Image1" refType="h" fact="0.4119"/>
              <dgm:constr type="w" for="ch" forName="Image1" refType="w" fact="0.6627"/>
              <dgm:constr type="h" for="ch" forName="Image1" refType="h" fact="0.5881"/>
              <dgm:constr type="l" for="ch" forName="Accent1" refType="w" fact="0.0326"/>
              <dgm:constr type="t" for="ch" forName="Accent1" refType="h" fact="0.4563"/>
              <dgm:constr type="w" for="ch" forName="Accent1" refType="w" fact="0.5988"/>
              <dgm:constr type="h" for="ch" forName="Accent1" refType="h" fact="0.4958"/>
              <dgm:constr type="l" for="ch" forName="Image3" refType="w" fact="0.6846"/>
              <dgm:constr type="t" for="ch" forName="Image3" refType="h" fact="0.6397"/>
              <dgm:constr type="w" for="ch" forName="Image3" refType="w" fact="0.3154"/>
              <dgm:constr type="h" for="ch" forName="Image3" refType="h" fact="0.2805"/>
              <dgm:constr type="l" for="ch" forName="Accent3" refType="w" fact="0.7006"/>
              <dgm:constr type="t" for="ch" forName="Accent3" refType="h" fact="0.6629"/>
              <dgm:constr type="w" for="ch" forName="Accent3" refType="w" fact="0.2833"/>
              <dgm:constr type="h" for="ch" forName="Accent3" refType="h" fact="0.2344"/>
              <dgm:constr type="l" for="ch" forName="Image2" refType="w" fact="0.4054"/>
              <dgm:constr type="t" for="ch" forName="Image2" refType="h" fact="0"/>
              <dgm:constr type="w" for="ch" forName="Image2" refType="w" fact="0.2593"/>
              <dgm:constr type="h" for="ch" forName="Image2" refType="h" fact="0.3806"/>
              <dgm:constr type="l" for="ch" forName="Accent2" refType="w" fact="0.4213"/>
              <dgm:constr type="t" for="ch" forName="Accent2" refType="h" fact="0.0231"/>
              <dgm:constr type="w" for="ch" forName="Accent2" refType="w" fact="0.2272"/>
              <dgm:constr type="h" for="ch" forName="Accent2" refType="h" fact="0.3343"/>
              <dgm:constr type="l" for="ch" forName="Text1" refType="w" fact="0.0326"/>
              <dgm:constr type="t" for="ch" forName="Text1" refType="h" fact="0.8032"/>
              <dgm:constr type="w" for="ch" forName="Text1" refType="w" fact="0.5988"/>
              <dgm:constr type="h" for="ch" forName="Text1" refType="h" fact="0.1499"/>
              <dgm:constr type="l" for="ch" forName="Text2" refType="w" fact="0.4211"/>
              <dgm:constr type="t" for="ch" forName="Text2" refType="h" fact="0.2575"/>
              <dgm:constr type="w" for="ch" forName="Text2" refType="w" fact="0.2272"/>
              <dgm:constr type="h" for="ch" forName="Text2" refType="h" fact="0.0999"/>
              <dgm:constr type="l" for="ch" forName="Text3" refType="w" fact="0.7006"/>
              <dgm:constr type="t" for="ch" forName="Text3" refType="h" fact="0.7974"/>
              <dgm:constr type="w" for="ch" forName="Text3" refType="w" fact="0.2833"/>
              <dgm:constr type="h" for="ch" forName="Text3" refType="h" fact="0.0999"/>
            </dgm:constrLst>
          </dgm:if>
          <dgm:if name="Name7" axis="ch" ptType="node" func="cnt" op="equ" val="4">
            <dgm:alg type="composite">
              <dgm:param type="ar" val="1.6922"/>
            </dgm:alg>
            <dgm:constrLst>
              <dgm:constr type="primFontSz" for="des" forName="Text1" val="65"/>
              <dgm:constr type="primFontSz" for="des" forName="Text2" refType="primFontSz" refFor="des" refForName="Text1" op="equ"/>
              <dgm:constr type="primFontSz" for="des" forName="Text3" refType="primFontSz" refFor="des" refForName="Text1" op="equ"/>
              <dgm:constr type="primFontSz" for="des" forName="Text4" refType="primFontSz" refFor="des" refForName="Text1" op="equ"/>
              <dgm:constr type="l" for="ch" forName="Image1" refType="w" fact="0.1498"/>
              <dgm:constr type="t" for="ch" forName="Image1" refType="h" fact="0.4119"/>
              <dgm:constr type="w" for="ch" forName="Image1" refType="w" fact="0.5634"/>
              <dgm:constr type="h" for="ch" forName="Image1" refType="h" fact="0.5881"/>
              <dgm:constr type="l" for="ch" forName="Accent1" refType="w" fact="0.1774"/>
              <dgm:constr type="t" for="ch" forName="Accent1" refType="h" fact="0.4563"/>
              <dgm:constr type="w" for="ch" forName="Accent1" refType="w" fact="0.5091"/>
              <dgm:constr type="h" for="ch" forName="Accent1" refType="h" fact="0.4958"/>
              <dgm:constr type="l" for="ch" forName="Image4" refType="w" fact="0"/>
              <dgm:constr type="t" for="ch" forName="Image4" refType="h" fact="0.7601"/>
              <dgm:constr type="w" for="ch" forName="Image4" refType="w" fact="0.1316"/>
              <dgm:constr type="h" for="ch" forName="Image4" refType="h" fact="0.2262"/>
              <dgm:constr type="l" for="ch" forName="Accent4" refType="w" fact="0.0136"/>
              <dgm:constr type="t" for="ch" forName="Accent4" refType="h" fact="0.7839"/>
              <dgm:constr type="w" for="ch" forName="Accent4" refType="w" fact="0.1045"/>
              <dgm:constr type="h" for="ch" forName="Accent4" refType="h" fact="0.1806"/>
              <dgm:constr type="l" for="ch" forName="Image3" refType="w" fact="0.7318"/>
              <dgm:constr type="t" for="ch" forName="Image3" refType="h" fact="0.6397"/>
              <dgm:constr type="w" for="ch" forName="Image3" refType="w" fact="0.2682"/>
              <dgm:constr type="h" for="ch" forName="Image3" refType="h" fact="0.2805"/>
              <dgm:constr type="l" for="ch" forName="Accent3" refType="w" fact="0.7455"/>
              <dgm:constr type="t" for="ch" forName="Accent3" refType="h" fact="0.6629"/>
              <dgm:constr type="w" for="ch" forName="Accent3" refType="w" fact="0.2409"/>
              <dgm:constr type="h" for="ch" forName="Accent3" refType="h" fact="0.2344"/>
              <dgm:constr type="l" for="ch" forName="Image2" refType="w" fact="0.4944"/>
              <dgm:constr type="t" for="ch" forName="Image2" refType="h" fact="0"/>
              <dgm:constr type="w" for="ch" forName="Image2" refType="w" fact="0.2205"/>
              <dgm:constr type="h" for="ch" forName="Image2" refType="h" fact="0.3806"/>
              <dgm:constr type="l" for="ch" forName="Accent2" refType="w" fact="0.508"/>
              <dgm:constr type="t" for="ch" forName="Accent2" refType="h" fact="0.0231"/>
              <dgm:constr type="w" for="ch" forName="Accent2" refType="w" fact="0.1932"/>
              <dgm:constr type="h" for="ch" forName="Accent2" refType="h" fact="0.3343"/>
              <dgm:constr type="l" for="ch" forName="Text1" refType="w" fact="0.1774"/>
              <dgm:constr type="t" for="ch" forName="Text1" refType="h" fact="0.8032"/>
              <dgm:constr type="w" for="ch" forName="Text1" refType="w" fact="0.5091"/>
              <dgm:constr type="h" for="ch" forName="Text1" refType="h" fact="0.1499"/>
              <dgm:constr type="l" for="ch" forName="Text2" refType="w" fact="0.5078"/>
              <dgm:constr type="t" for="ch" forName="Text2" refType="h" fact="0.2575"/>
              <dgm:constr type="w" for="ch" forName="Text2" refType="w" fact="0.1932"/>
              <dgm:constr type="h" for="ch" forName="Text2" refType="h" fact="0.0999"/>
              <dgm:constr type="l" for="ch" forName="Text3" refType="w" fact="0.7455"/>
              <dgm:constr type="t" for="ch" forName="Text3" refType="h" fact="0.7974"/>
              <dgm:constr type="w" for="ch" forName="Text3" refType="w" fact="0.2409"/>
              <dgm:constr type="h" for="ch" forName="Text3" refType="h" fact="0.0999"/>
              <dgm:constr type="l" for="ch" forName="Text4" refType="w" fact="0.0136"/>
              <dgm:constr type="t" for="ch" forName="Text4" refType="h" fact="0.8647"/>
              <dgm:constr type="w" for="ch" forName="Text4" refType="w" fact="0.1045"/>
              <dgm:constr type="h" for="ch" forName="Text4" refType="h" fact="0.0999"/>
            </dgm:constrLst>
          </dgm:if>
          <dgm:if name="Name8" axis="ch" ptType="node" func="cnt" op="equ" val="5">
            <dgm:alg type="composite">
              <dgm:param type="ar" val="1.1999"/>
            </dgm:alg>
            <dgm:constrLst>
              <dgm:constr type="primFontSz" for="des" forName="Text1" val="65"/>
              <dgm:constr type="primFontSz" for="des" forName="Text2" refType="primFontSz" refFor="des" refForName="Text1" op="equ"/>
              <dgm:constr type="primFontSz" for="des" forName="Text3" refType="primFontSz" refFor="des" refForName="Text1" op="equ"/>
              <dgm:constr type="primFontSz" for="des" forName="Text4" refType="primFontSz" refFor="des" refForName="Text1" op="equ"/>
              <dgm:constr type="primFontSz" for="des" forName="Text5" refType="primFontSz" refFor="des" refForName="Text1" op="equ"/>
              <dgm:constr type="l" for="ch" forName="Image1" refType="w" fact="0.1498"/>
              <dgm:constr type="t" for="ch" forName="Image1" refType="h" fact="0.2921"/>
              <dgm:constr type="w" for="ch" forName="Image1" refType="w" fact="0.5634"/>
              <dgm:constr type="h" for="ch" forName="Image1" refType="h" fact="0.417"/>
              <dgm:constr type="l" for="ch" forName="Accent1" refType="w" fact="0.1774"/>
              <dgm:constr type="t" for="ch" forName="Accent1" refType="h" fact="0.3236"/>
              <dgm:constr type="w" for="ch" forName="Accent1" refType="w" fact="0.5091"/>
              <dgm:constr type="h" for="ch" forName="Accent1" refType="h" fact="0.3515"/>
              <dgm:constr type="l" for="ch" forName="Image4" refType="w" fact="0"/>
              <dgm:constr type="t" for="ch" forName="Image4" refType="h" fact="0.539"/>
              <dgm:constr type="w" for="ch" forName="Image4" refType="w" fact="0.1316"/>
              <dgm:constr type="h" for="ch" forName="Image4" refType="h" fact="0.1604"/>
              <dgm:constr type="l" for="ch" forName="Accent4" refType="w" fact="0.0136"/>
              <dgm:constr type="t" for="ch" forName="Accent4" refType="h" fact="0.5559"/>
              <dgm:constr type="w" for="ch" forName="Accent4" refType="w" fact="0.1045"/>
              <dgm:constr type="h" for="ch" forName="Accent4" refType="h" fact="0.1281"/>
              <dgm:constr type="l" for="ch" forName="Image5" refType="w" fact="0.6287"/>
              <dgm:constr type="t" for="ch" forName="Image5" refType="h" fact="0.7301"/>
              <dgm:constr type="w" for="ch" forName="Image5" refType="w" fact="0.2318"/>
              <dgm:constr type="h" for="ch" forName="Image5" refType="h" fact="0.2699"/>
              <dgm:constr type="l" for="ch" forName="Accent5" refType="w" fact="0.642"/>
              <dgm:constr type="t" for="ch" forName="Accent5" refType="h" fact="0.7467"/>
              <dgm:constr type="w" for="ch" forName="Accent5" refType="w" fact="0.2045"/>
              <dgm:constr type="h" for="ch" forName="Accent5" refType="h" fact="0.2371"/>
              <dgm:constr type="l" for="ch" forName="Image3" refType="w" fact="0.7318"/>
              <dgm:constr type="t" for="ch" forName="Image3" refType="h" fact="0.4536"/>
              <dgm:constr type="w" for="ch" forName="Image3" refType="w" fact="0.2682"/>
              <dgm:constr type="h" for="ch" forName="Image3" refType="h" fact="0.1989"/>
              <dgm:constr type="l" for="ch" forName="Accent3" refType="w" fact="0.7455"/>
              <dgm:constr type="t" for="ch" forName="Accent3" refType="h" fact="0.4701"/>
              <dgm:constr type="w" for="ch" forName="Accent3" refType="w" fact="0.2409"/>
              <dgm:constr type="h" for="ch" forName="Accent3" refType="h" fact="0.1662"/>
              <dgm:constr type="l" for="ch" forName="Image2" refType="w" fact="0.4944"/>
              <dgm:constr type="t" for="ch" forName="Image2" refType="h" fact="0"/>
              <dgm:constr type="w" for="ch" forName="Image2" refType="w" fact="0.2205"/>
              <dgm:constr type="h" for="ch" forName="Image2" refType="h" fact="0.2699"/>
              <dgm:constr type="l" for="ch" forName="Accent2" refType="w" fact="0.508"/>
              <dgm:constr type="t" for="ch" forName="Accent2" refType="h" fact="0.0164"/>
              <dgm:constr type="w" for="ch" forName="Accent2" refType="w" fact="0.1932"/>
              <dgm:constr type="h" for="ch" forName="Accent2" refType="h" fact="0.2371"/>
              <dgm:constr type="l" for="ch" forName="Text1" refType="w" fact="0.1774"/>
              <dgm:constr type="t" for="ch" forName="Text1" refType="h" fact="0.5695"/>
              <dgm:constr type="w" for="ch" forName="Text1" refType="w" fact="0.5091"/>
              <dgm:constr type="h" for="ch" forName="Text1" refType="h" fact="0.1063"/>
              <dgm:constr type="l" for="ch" forName="Text2" refType="w" fact="0.5078"/>
              <dgm:constr type="t" for="ch" forName="Text2" refType="h" fact="0.1826"/>
              <dgm:constr type="w" for="ch" forName="Text2" refType="w" fact="0.1932"/>
              <dgm:constr type="h" for="ch" forName="Text2" refType="h" fact="0.0709"/>
              <dgm:constr type="l" for="ch" forName="Text3" refType="w" fact="0.7455"/>
              <dgm:constr type="t" for="ch" forName="Text3" refType="h" fact="0.5655"/>
              <dgm:constr type="w" for="ch" forName="Text3" refType="w" fact="0.2409"/>
              <dgm:constr type="h" for="ch" forName="Text3" refType="h" fact="0.0709"/>
              <dgm:constr type="l" for="ch" forName="Text5" refType="w" fact="0.642"/>
              <dgm:constr type="t" for="ch" forName="Text5" refType="h" fact="0.9129"/>
              <dgm:constr type="w" for="ch" forName="Text5" refType="w" fact="0.2045"/>
              <dgm:constr type="h" for="ch" forName="Text5" refType="h" fact="0.0709"/>
              <dgm:constr type="l" for="ch" forName="Text4" refType="w" fact="0.0136"/>
              <dgm:constr type="t" for="ch" forName="Text4" refType="h" fact="0.6132"/>
              <dgm:constr type="w" for="ch" forName="Text4" refType="w" fact="0.1045"/>
              <dgm:constr type="h" for="ch" forName="Text4" refType="h" fact="0.0709"/>
            </dgm:constrLst>
          </dgm:if>
          <dgm:else name="Name9">
            <dgm:alg type="composite">
              <dgm:param type="ar" val="1.1999"/>
            </dgm:alg>
            <dgm:constrLst>
              <dgm:constr type="primFontSz" for="des" forName="Text1" val="65"/>
              <dgm:constr type="primFontSz" for="des" forName="Text2" refType="primFontSz" refFor="des" refForName="Text1" op="equ"/>
              <dgm:constr type="primFontSz" for="des" forName="Text3" refType="primFontSz" refFor="des" refForName="Text1" op="equ"/>
              <dgm:constr type="primFontSz" for="des" forName="Text4" refType="primFontSz" refFor="des" refForName="Text1" op="equ"/>
              <dgm:constr type="primFontSz" for="des" forName="Text5" refType="primFontSz" refFor="des" refForName="Text1" op="equ"/>
              <dgm:constr type="primFontSz" for="des" forName="Text6" refType="primFontSz" refFor="des" refForName="Text1" op="equ"/>
              <dgm:constr type="l" for="ch" forName="Image1" refType="w" fact="0.1498"/>
              <dgm:constr type="t" for="ch" forName="Image1" refType="h" fact="0.2921"/>
              <dgm:constr type="w" for="ch" forName="Image1" refType="w" fact="0.5634"/>
              <dgm:constr type="h" for="ch" forName="Image1" refType="h" fact="0.417"/>
              <dgm:constr type="l" for="ch" forName="Accent1" refType="w" fact="0.1774"/>
              <dgm:constr type="t" for="ch" forName="Accent1" refType="h" fact="0.3236"/>
              <dgm:constr type="w" for="ch" forName="Accent1" refType="w" fact="0.5091"/>
              <dgm:constr type="h" for="ch" forName="Accent1" refType="h" fact="0.3515"/>
              <dgm:constr type="l" for="ch" forName="Image4" refType="w" fact="0"/>
              <dgm:constr type="t" for="ch" forName="Image4" refType="h" fact="0.539"/>
              <dgm:constr type="w" for="ch" forName="Image4" refType="w" fact="0.1316"/>
              <dgm:constr type="h" for="ch" forName="Image4" refType="h" fact="0.1604"/>
              <dgm:constr type="l" for="ch" forName="Accent4" refType="w" fact="0.0136"/>
              <dgm:constr type="t" for="ch" forName="Accent4" refType="h" fact="0.5559"/>
              <dgm:constr type="w" for="ch" forName="Accent4" refType="w" fact="0.1045"/>
              <dgm:constr type="h" for="ch" forName="Accent4" refType="h" fact="0.1281"/>
              <dgm:constr type="l" for="ch" forName="Image5" refType="w" fact="0.6287"/>
              <dgm:constr type="t" for="ch" forName="Image5" refType="h" fact="0.7301"/>
              <dgm:constr type="w" for="ch" forName="Image5" refType="w" fact="0.2318"/>
              <dgm:constr type="h" for="ch" forName="Image5" refType="h" fact="0.2699"/>
              <dgm:constr type="l" for="ch" forName="Accent5" refType="w" fact="0.642"/>
              <dgm:constr type="t" for="ch" forName="Accent5" refType="h" fact="0.7467"/>
              <dgm:constr type="w" for="ch" forName="Accent5" refType="w" fact="0.2045"/>
              <dgm:constr type="h" for="ch" forName="Accent5" refType="h" fact="0.2371"/>
              <dgm:constr type="l" for="ch" forName="Image3" refType="w" fact="0.7318"/>
              <dgm:constr type="t" for="ch" forName="Image3" refType="h" fact="0.4536"/>
              <dgm:constr type="w" for="ch" forName="Image3" refType="w" fact="0.2682"/>
              <dgm:constr type="h" for="ch" forName="Image3" refType="h" fact="0.1989"/>
              <dgm:constr type="l" for="ch" forName="Accent3" refType="w" fact="0.7455"/>
              <dgm:constr type="t" for="ch" forName="Accent3" refType="h" fact="0.4701"/>
              <dgm:constr type="w" for="ch" forName="Accent3" refType="w" fact="0.2409"/>
              <dgm:constr type="h" for="ch" forName="Accent3" refType="h" fact="0.1662"/>
              <dgm:constr type="l" for="ch" forName="Image2" refType="w" fact="0.4944"/>
              <dgm:constr type="t" for="ch" forName="Image2" refType="h" fact="0"/>
              <dgm:constr type="w" for="ch" forName="Image2" refType="w" fact="0.2205"/>
              <dgm:constr type="h" for="ch" forName="Image2" refType="h" fact="0.2699"/>
              <dgm:constr type="l" for="ch" forName="Accent2" refType="w" fact="0.508"/>
              <dgm:constr type="t" for="ch" forName="Accent2" refType="h" fact="0.0164"/>
              <dgm:constr type="w" for="ch" forName="Accent2" refType="w" fact="0.1932"/>
              <dgm:constr type="h" for="ch" forName="Accent2" refType="h" fact="0.2371"/>
              <dgm:constr type="l" for="ch" forName="Text1" refType="w" fact="0.1774"/>
              <dgm:constr type="t" for="ch" forName="Text1" refType="h" fact="0.5695"/>
              <dgm:constr type="w" for="ch" forName="Text1" refType="w" fact="0.5091"/>
              <dgm:constr type="h" for="ch" forName="Text1" refType="h" fact="0.1063"/>
              <dgm:constr type="l" for="ch" forName="Image6" refType="w" fact="0.151"/>
              <dgm:constr type="t" for="ch" forName="Image6" refType="h" fact="0.7301"/>
              <dgm:constr type="w" for="ch" forName="Image6" refType="w" fact="0.2361"/>
              <dgm:constr type="h" for="ch" forName="Image6" refType="h" fact="0.1604"/>
              <dgm:constr type="l" for="ch" forName="Accent6" refType="w" fact="0.1648"/>
              <dgm:constr type="t" for="ch" forName="Accent6" refType="h" fact="0.7467"/>
              <dgm:constr type="w" for="ch" forName="Accent6" refType="w" fact="0.2091"/>
              <dgm:constr type="h" for="ch" forName="Accent6" refType="h" fact="0.1281"/>
              <dgm:constr type="l" for="ch" forName="Text2" refType="w" fact="0.5078"/>
              <dgm:constr type="t" for="ch" forName="Text2" refType="h" fact="0.1826"/>
              <dgm:constr type="w" for="ch" forName="Text2" refType="w" fact="0.1932"/>
              <dgm:constr type="h" for="ch" forName="Text2" refType="h" fact="0.0709"/>
              <dgm:constr type="l" for="ch" forName="Text3" refType="w" fact="0.7455"/>
              <dgm:constr type="t" for="ch" forName="Text3" refType="h" fact="0.5655"/>
              <dgm:constr type="w" for="ch" forName="Text3" refType="w" fact="0.2409"/>
              <dgm:constr type="h" for="ch" forName="Text3" refType="h" fact="0.0709"/>
              <dgm:constr type="l" for="ch" forName="Text5" refType="w" fact="0.642"/>
              <dgm:constr type="t" for="ch" forName="Text5" refType="h" fact="0.9129"/>
              <dgm:constr type="w" for="ch" forName="Text5" refType="w" fact="0.2045"/>
              <dgm:constr type="h" for="ch" forName="Text5" refType="h" fact="0.0709"/>
              <dgm:constr type="l" for="ch" forName="Text6" refType="w" fact="0.1648"/>
              <dgm:constr type="t" for="ch" forName="Text6" refType="h" fact="0.8039"/>
              <dgm:constr type="w" for="ch" forName="Text6" refType="w" fact="0.2091"/>
              <dgm:constr type="h" for="ch" forName="Text6" refType="h" fact="0.0709"/>
              <dgm:constr type="l" for="ch" forName="Text4" refType="w" fact="0.0136"/>
              <dgm:constr type="t" for="ch" forName="Text4" refType="h" fact="0.6132"/>
              <dgm:constr type="w" for="ch" forName="Text4" refType="w" fact="0.1045"/>
              <dgm:constr type="h" for="ch" forName="Text4" refType="h" fact="0.0709"/>
            </dgm:constrLst>
          </dgm:else>
        </dgm:choose>
      </dgm:if>
      <dgm:else name="Name10">
        <dgm:choose name="Name11">
          <dgm:if name="Name12" axis="ch" ptType="node" func="cnt" op="equ" val="1">
            <dgm:alg type="composite">
              <dgm:param type="ar" val="1.62"/>
            </dgm:alg>
            <dgm:constrLst>
              <dgm:constr type="primFontSz" for="des" forName="Text1" val="65"/>
              <dgm:constr type="l" for="ch" forName="Image1" refType="w" fact="0"/>
              <dgm:constr type="t" for="ch" forName="Image1" refType="h" fact="0"/>
              <dgm:constr type="w" for="ch" forName="Image1" refType="w"/>
              <dgm:constr type="h" for="ch" forName="Image1" refType="h"/>
              <dgm:constr type="l" for="ch" forName="Accent1" refType="w" fact="0.0491"/>
              <dgm:constr type="t" for="ch" forName="Accent1" refType="h" fact="0.0756"/>
              <dgm:constr type="w" for="ch" forName="Accent1" refType="w" fact="0.9035"/>
              <dgm:constr type="h" for="ch" forName="Accent1" refType="h" fact="0.8429"/>
              <dgm:constr type="l" for="ch" forName="Text1" refType="w" fact="0.0491"/>
              <dgm:constr type="t" for="ch" forName="Text1" refType="h" fact="0.6654"/>
              <dgm:constr type="w" for="ch" forName="Text1" refType="w" fact="0.9035"/>
              <dgm:constr type="h" for="ch" forName="Text1" refType="h" fact="0.2548"/>
            </dgm:constrLst>
          </dgm:if>
          <dgm:if name="Name13" axis="ch" ptType="node" func="cnt" op="equ" val="2">
            <dgm:alg type="composite">
              <dgm:param type="ar" val="0.9528"/>
            </dgm:alg>
            <dgm:constrLst>
              <dgm:constr type="primFontSz" for="des" forName="Text1" val="65"/>
              <dgm:constr type="primFontSz" for="des" forName="Text2" refType="primFontSz" refFor="des" refForName="Text1" op="equ"/>
              <dgm:constr type="r" for="ch" forName="Image1" refType="w"/>
              <dgm:constr type="t" for="ch" forName="Image1" refType="h" fact="0.4119"/>
              <dgm:constr type="w" for="ch" forName="Image1" refType="w" fact="0.997"/>
              <dgm:constr type="h" for="ch" forName="Image1" refType="h" fact="0.5881"/>
              <dgm:constr type="r" for="ch" forName="Accent1" refType="w" fact="0.951"/>
              <dgm:constr type="t" for="ch" forName="Accent1" refType="h" fact="0.4563"/>
              <dgm:constr type="w" for="ch" forName="Accent1" refType="w" fact="0.9008"/>
              <dgm:constr type="h" for="ch" forName="Accent1" refType="h" fact="0.4958"/>
              <dgm:constr type="r" for="ch" forName="Image2" refType="w" fact="0.3901"/>
              <dgm:constr type="t" for="ch" forName="Image2" refType="h" fact="0"/>
              <dgm:constr type="w" for="ch" forName="Image2" refType="w" fact="0.3901"/>
              <dgm:constr type="h" for="ch" forName="Image2" refType="h" fact="0.3806"/>
              <dgm:constr type="r" for="ch" forName="Accent2" refType="w" fact="0.3662"/>
              <dgm:constr type="t" for="ch" forName="Accent2" refType="h" fact="0.0231"/>
              <dgm:constr type="w" for="ch" forName="Accent2" refType="w" fact="0.3418"/>
              <dgm:constr type="h" for="ch" forName="Accent2" refType="h" fact="0.3343"/>
              <dgm:constr type="r" for="ch" forName="Text1" refType="w" fact="0.951"/>
              <dgm:constr type="t" for="ch" forName="Text1" refType="h" fact="0.8032"/>
              <dgm:constr type="w" for="ch" forName="Text1" refType="w" fact="0.9008"/>
              <dgm:constr type="h" for="ch" forName="Text1" refType="h" fact="0.1499"/>
              <dgm:constr type="r" for="ch" forName="Text2" refType="w" fact="0.3665"/>
              <dgm:constr type="t" for="ch" forName="Text2" refType="h" fact="0.2575"/>
              <dgm:constr type="w" for="ch" forName="Text2" refType="w" fact="0.3418"/>
              <dgm:constr type="h" for="ch" forName="Text2" refType="h" fact="0.0999"/>
            </dgm:constrLst>
          </dgm:if>
          <dgm:if name="Name14" axis="ch" ptType="node" func="cnt" op="equ" val="3">
            <dgm:alg type="composite">
              <dgm:param type="ar" val="1.4351"/>
            </dgm:alg>
            <dgm:constrLst>
              <dgm:constr type="primFontSz" for="des" forName="Text1" val="65"/>
              <dgm:constr type="primFontSz" for="des" forName="Text2" refType="primFontSz" refFor="des" refForName="Text1" op="equ"/>
              <dgm:constr type="primFontSz" for="des" forName="Text3" refType="primFontSz" refFor="des" refForName="Text1" op="equ"/>
              <dgm:constr type="r" for="ch" forName="Image1" refType="w"/>
              <dgm:constr type="t" for="ch" forName="Image1" refType="h" fact="0.4119"/>
              <dgm:constr type="w" for="ch" forName="Image1" refType="w" fact="0.6627"/>
              <dgm:constr type="h" for="ch" forName="Image1" refType="h" fact="0.5881"/>
              <dgm:constr type="r" for="ch" forName="Accent1" refType="w" fact="0.9674"/>
              <dgm:constr type="t" for="ch" forName="Accent1" refType="h" fact="0.4563"/>
              <dgm:constr type="w" for="ch" forName="Accent1" refType="w" fact="0.5988"/>
              <dgm:constr type="h" for="ch" forName="Accent1" refType="h" fact="0.4958"/>
              <dgm:constr type="r" for="ch" forName="Image3" refType="w" fact="0.3154"/>
              <dgm:constr type="t" for="ch" forName="Image3" refType="h" fact="0.6397"/>
              <dgm:constr type="w" for="ch" forName="Image3" refType="w" fact="0.3154"/>
              <dgm:constr type="h" for="ch" forName="Image3" refType="h" fact="0.2805"/>
              <dgm:constr type="r" for="ch" forName="Accent3" refType="w" fact="0.2994"/>
              <dgm:constr type="t" for="ch" forName="Accent3" refType="h" fact="0.6629"/>
              <dgm:constr type="w" for="ch" forName="Accent3" refType="w" fact="0.2833"/>
              <dgm:constr type="h" for="ch" forName="Accent3" refType="h" fact="0.2344"/>
              <dgm:constr type="r" for="ch" forName="Image2" refType="w" fact="0.5946"/>
              <dgm:constr type="t" for="ch" forName="Image2" refType="h" fact="0"/>
              <dgm:constr type="w" for="ch" forName="Image2" refType="w" fact="0.2593"/>
              <dgm:constr type="h" for="ch" forName="Image2" refType="h" fact="0.3806"/>
              <dgm:constr type="r" for="ch" forName="Accent2" refType="w" fact="0.5787"/>
              <dgm:constr type="t" for="ch" forName="Accent2" refType="h" fact="0.0231"/>
              <dgm:constr type="w" for="ch" forName="Accent2" refType="w" fact="0.2272"/>
              <dgm:constr type="h" for="ch" forName="Accent2" refType="h" fact="0.3343"/>
              <dgm:constr type="r" for="ch" forName="Text1" refType="w" fact="0.9674"/>
              <dgm:constr type="t" for="ch" forName="Text1" refType="h" fact="0.8032"/>
              <dgm:constr type="w" for="ch" forName="Text1" refType="w" fact="0.5988"/>
              <dgm:constr type="h" for="ch" forName="Text1" refType="h" fact="0.1499"/>
              <dgm:constr type="r" for="ch" forName="Text2" refType="w" fact="0.5789"/>
              <dgm:constr type="t" for="ch" forName="Text2" refType="h" fact="0.2575"/>
              <dgm:constr type="w" for="ch" forName="Text2" refType="w" fact="0.2272"/>
              <dgm:constr type="h" for="ch" forName="Text2" refType="h" fact="0.0999"/>
              <dgm:constr type="r" for="ch" forName="Text3" refType="w" fact="0.2994"/>
              <dgm:constr type="t" for="ch" forName="Text3" refType="h" fact="0.7974"/>
              <dgm:constr type="w" for="ch" forName="Text3" refType="w" fact="0.2833"/>
              <dgm:constr type="h" for="ch" forName="Text3" refType="h" fact="0.0999"/>
            </dgm:constrLst>
          </dgm:if>
          <dgm:if name="Name15" axis="ch" ptType="node" func="cnt" op="equ" val="4">
            <dgm:alg type="composite">
              <dgm:param type="ar" val="1.6922"/>
            </dgm:alg>
            <dgm:constrLst>
              <dgm:constr type="primFontSz" for="des" forName="Text1" val="65"/>
              <dgm:constr type="primFontSz" for="des" forName="Text2" refType="primFontSz" refFor="des" refForName="Text1" op="equ"/>
              <dgm:constr type="primFontSz" for="des" forName="Text3" refType="primFontSz" refFor="des" refForName="Text1" op="equ"/>
              <dgm:constr type="primFontSz" for="des" forName="Text4" refType="primFontSz" refFor="des" refForName="Text1" op="equ"/>
              <dgm:constr type="r" for="ch" forName="Image1" refType="w" fact="0.8502"/>
              <dgm:constr type="t" for="ch" forName="Image1" refType="h" fact="0.4119"/>
              <dgm:constr type="w" for="ch" forName="Image1" refType="w" fact="0.5634"/>
              <dgm:constr type="h" for="ch" forName="Image1" refType="h" fact="0.5881"/>
              <dgm:constr type="r" for="ch" forName="Accent1" refType="w" fact="0.8226"/>
              <dgm:constr type="t" for="ch" forName="Accent1" refType="h" fact="0.4563"/>
              <dgm:constr type="w" for="ch" forName="Accent1" refType="w" fact="0.5091"/>
              <dgm:constr type="h" for="ch" forName="Accent1" refType="h" fact="0.4958"/>
              <dgm:constr type="r" for="ch" forName="Image4" refType="w"/>
              <dgm:constr type="t" for="ch" forName="Image4" refType="h" fact="0.7601"/>
              <dgm:constr type="w" for="ch" forName="Image4" refType="w" fact="0.1316"/>
              <dgm:constr type="h" for="ch" forName="Image4" refType="h" fact="0.2262"/>
              <dgm:constr type="r" for="ch" forName="Accent4" refType="w" fact="0.9864"/>
              <dgm:constr type="t" for="ch" forName="Accent4" refType="h" fact="0.7839"/>
              <dgm:constr type="w" for="ch" forName="Accent4" refType="w" fact="0.1045"/>
              <dgm:constr type="h" for="ch" forName="Accent4" refType="h" fact="0.1806"/>
              <dgm:constr type="r" for="ch" forName="Image3" refType="w" fact="0.2682"/>
              <dgm:constr type="t" for="ch" forName="Image3" refType="h" fact="0.6397"/>
              <dgm:constr type="w" for="ch" forName="Image3" refType="w" fact="0.2682"/>
              <dgm:constr type="h" for="ch" forName="Image3" refType="h" fact="0.2805"/>
              <dgm:constr type="r" for="ch" forName="Accent3" refType="w" fact="0.2545"/>
              <dgm:constr type="t" for="ch" forName="Accent3" refType="h" fact="0.6629"/>
              <dgm:constr type="w" for="ch" forName="Accent3" refType="w" fact="0.2409"/>
              <dgm:constr type="h" for="ch" forName="Accent3" refType="h" fact="0.2344"/>
              <dgm:constr type="r" for="ch" forName="Image2" refType="w" fact="0.5056"/>
              <dgm:constr type="t" for="ch" forName="Image2" refType="h" fact="0"/>
              <dgm:constr type="w" for="ch" forName="Image2" refType="w" fact="0.2205"/>
              <dgm:constr type="h" for="ch" forName="Image2" refType="h" fact="0.3806"/>
              <dgm:constr type="r" for="ch" forName="Accent2" refType="w" fact="0.492"/>
              <dgm:constr type="t" for="ch" forName="Accent2" refType="h" fact="0.0231"/>
              <dgm:constr type="w" for="ch" forName="Accent2" refType="w" fact="0.1932"/>
              <dgm:constr type="h" for="ch" forName="Accent2" refType="h" fact="0.3343"/>
              <dgm:constr type="r" for="ch" forName="Text1" refType="w" fact="0.8226"/>
              <dgm:constr type="t" for="ch" forName="Text1" refType="h" fact="0.8032"/>
              <dgm:constr type="w" for="ch" forName="Text1" refType="w" fact="0.5091"/>
              <dgm:constr type="h" for="ch" forName="Text1" refType="h" fact="0.1499"/>
              <dgm:constr type="r" for="ch" forName="Text2" refType="w" fact="0.4922"/>
              <dgm:constr type="t" for="ch" forName="Text2" refType="h" fact="0.2575"/>
              <dgm:constr type="w" for="ch" forName="Text2" refType="w" fact="0.1932"/>
              <dgm:constr type="h" for="ch" forName="Text2" refType="h" fact="0.0999"/>
              <dgm:constr type="r" for="ch" forName="Text3" refType="w" fact="0.2545"/>
              <dgm:constr type="t" for="ch" forName="Text3" refType="h" fact="0.7974"/>
              <dgm:constr type="w" for="ch" forName="Text3" refType="w" fact="0.2409"/>
              <dgm:constr type="h" for="ch" forName="Text3" refType="h" fact="0.0999"/>
              <dgm:constr type="r" for="ch" forName="Text4" refType="w" fact="0.9864"/>
              <dgm:constr type="t" for="ch" forName="Text4" refType="h" fact="0.8647"/>
              <dgm:constr type="w" for="ch" forName="Text4" refType="w" fact="0.1045"/>
              <dgm:constr type="h" for="ch" forName="Text4" refType="h" fact="0.0999"/>
            </dgm:constrLst>
          </dgm:if>
          <dgm:if name="Name16" axis="ch" ptType="node" func="cnt" op="equ" val="5">
            <dgm:alg type="composite">
              <dgm:param type="ar" val="1.1999"/>
            </dgm:alg>
            <dgm:constrLst>
              <dgm:constr type="primFontSz" for="des" forName="Text1" val="65"/>
              <dgm:constr type="primFontSz" for="des" forName="Text2" refType="primFontSz" refFor="des" refForName="Text1" op="equ"/>
              <dgm:constr type="primFontSz" for="des" forName="Text3" refType="primFontSz" refFor="des" refForName="Text1" op="equ"/>
              <dgm:constr type="primFontSz" for="des" forName="Text4" refType="primFontSz" refFor="des" refForName="Text1" op="equ"/>
              <dgm:constr type="primFontSz" for="des" forName="Text5" refType="primFontSz" refFor="des" refForName="Text1" op="equ"/>
              <dgm:constr type="r" for="ch" forName="Image1" refType="w" fact="0.8502"/>
              <dgm:constr type="t" for="ch" forName="Image1" refType="h" fact="0.2921"/>
              <dgm:constr type="w" for="ch" forName="Image1" refType="w" fact="0.5634"/>
              <dgm:constr type="h" for="ch" forName="Image1" refType="h" fact="0.417"/>
              <dgm:constr type="r" for="ch" forName="Accent1" refType="w" fact="0.8226"/>
              <dgm:constr type="t" for="ch" forName="Accent1" refType="h" fact="0.3236"/>
              <dgm:constr type="w" for="ch" forName="Accent1" refType="w" fact="0.5091"/>
              <dgm:constr type="h" for="ch" forName="Accent1" refType="h" fact="0.3515"/>
              <dgm:constr type="r" for="ch" forName="Image4" refType="w"/>
              <dgm:constr type="t" for="ch" forName="Image4" refType="h" fact="0.539"/>
              <dgm:constr type="w" for="ch" forName="Image4" refType="w" fact="0.1316"/>
              <dgm:constr type="h" for="ch" forName="Image4" refType="h" fact="0.1604"/>
              <dgm:constr type="r" for="ch" forName="Accent4" refType="w" fact="0.9864"/>
              <dgm:constr type="t" for="ch" forName="Accent4" refType="h" fact="0.5559"/>
              <dgm:constr type="w" for="ch" forName="Accent4" refType="w" fact="0.1045"/>
              <dgm:constr type="h" for="ch" forName="Accent4" refType="h" fact="0.1281"/>
              <dgm:constr type="r" for="ch" forName="Image5" refType="w" fact="0.3723"/>
              <dgm:constr type="t" for="ch" forName="Image5" refType="h" fact="0.7301"/>
              <dgm:constr type="w" for="ch" forName="Image5" refType="w" fact="0.2318"/>
              <dgm:constr type="h" for="ch" forName="Image5" refType="h" fact="0.2699"/>
              <dgm:constr type="r" for="ch" forName="Accent5" refType="w" fact="0.358"/>
              <dgm:constr type="t" for="ch" forName="Accent5" refType="h" fact="0.7467"/>
              <dgm:constr type="w" for="ch" forName="Accent5" refType="w" fact="0.2045"/>
              <dgm:constr type="h" for="ch" forName="Accent5" refType="h" fact="0.2371"/>
              <dgm:constr type="r" for="ch" forName="Image3" refType="w" fact="0.2682"/>
              <dgm:constr type="t" for="ch" forName="Image3" refType="h" fact="0.4536"/>
              <dgm:constr type="w" for="ch" forName="Image3" refType="w" fact="0.2682"/>
              <dgm:constr type="h" for="ch" forName="Image3" refType="h" fact="0.1989"/>
              <dgm:constr type="r" for="ch" forName="Accent3" refType="w" fact="0.2545"/>
              <dgm:constr type="t" for="ch" forName="Accent3" refType="h" fact="0.4701"/>
              <dgm:constr type="w" for="ch" forName="Accent3" refType="w" fact="0.2409"/>
              <dgm:constr type="h" for="ch" forName="Accent3" refType="h" fact="0.1662"/>
              <dgm:constr type="r" for="ch" forName="Image2" refType="w" fact="0.5056"/>
              <dgm:constr type="t" for="ch" forName="Image2" refType="h" fact="0"/>
              <dgm:constr type="w" for="ch" forName="Image2" refType="w" fact="0.2205"/>
              <dgm:constr type="h" for="ch" forName="Image2" refType="h" fact="0.2699"/>
              <dgm:constr type="r" for="ch" forName="Accent2" refType="w" fact="0.492"/>
              <dgm:constr type="t" for="ch" forName="Accent2" refType="h" fact="0.0164"/>
              <dgm:constr type="w" for="ch" forName="Accent2" refType="w" fact="0.1932"/>
              <dgm:constr type="h" for="ch" forName="Accent2" refType="h" fact="0.2371"/>
              <dgm:constr type="r" for="ch" forName="Text1" refType="w" fact="0.8226"/>
              <dgm:constr type="t" for="ch" forName="Text1" refType="h" fact="0.5695"/>
              <dgm:constr type="w" for="ch" forName="Text1" refType="w" fact="0.5091"/>
              <dgm:constr type="h" for="ch" forName="Text1" refType="h" fact="0.1063"/>
              <dgm:constr type="r" for="ch" forName="Text2" refType="w" fact="0.4922"/>
              <dgm:constr type="t" for="ch" forName="Text2" refType="h" fact="0.1826"/>
              <dgm:constr type="w" for="ch" forName="Text2" refType="w" fact="0.1932"/>
              <dgm:constr type="h" for="ch" forName="Text2" refType="h" fact="0.0709"/>
              <dgm:constr type="r" for="ch" forName="Text3" refType="w" fact="0.2545"/>
              <dgm:constr type="t" for="ch" forName="Text3" refType="h" fact="0.5655"/>
              <dgm:constr type="w" for="ch" forName="Text3" refType="w" fact="0.2409"/>
              <dgm:constr type="h" for="ch" forName="Text3" refType="h" fact="0.0709"/>
              <dgm:constr type="r" for="ch" forName="Text5" refType="w" fact="0.358"/>
              <dgm:constr type="t" for="ch" forName="Text5" refType="h" fact="0.9129"/>
              <dgm:constr type="w" for="ch" forName="Text5" refType="w" fact="0.2045"/>
              <dgm:constr type="h" for="ch" forName="Text5" refType="h" fact="0.0709"/>
              <dgm:constr type="r" for="ch" forName="Text4" refType="w" fact="0.9864"/>
              <dgm:constr type="t" for="ch" forName="Text4" refType="h" fact="0.6132"/>
              <dgm:constr type="w" for="ch" forName="Text4" refType="w" fact="0.1045"/>
              <dgm:constr type="h" for="ch" forName="Text4" refType="h" fact="0.0709"/>
            </dgm:constrLst>
          </dgm:if>
          <dgm:else name="Name17">
            <dgm:alg type="composite">
              <dgm:param type="ar" val="1.1999"/>
            </dgm:alg>
            <dgm:constrLst>
              <dgm:constr type="primFontSz" for="des" forName="Text1" val="65"/>
              <dgm:constr type="primFontSz" for="des" forName="Text2" refType="primFontSz" refFor="des" refForName="Text1" op="equ"/>
              <dgm:constr type="primFontSz" for="des" forName="Text3" refType="primFontSz" refFor="des" refForName="Text1" op="equ"/>
              <dgm:constr type="primFontSz" for="des" forName="Text4" refType="primFontSz" refFor="des" refForName="Text1" op="equ"/>
              <dgm:constr type="primFontSz" for="des" forName="Text5" refType="primFontSz" refFor="des" refForName="Text1" op="equ"/>
              <dgm:constr type="primFontSz" for="des" forName="Text6" refType="primFontSz" refFor="des" refForName="Text1" op="equ"/>
              <dgm:constr type="r" for="ch" forName="Image1" refType="w" fact="0.8502"/>
              <dgm:constr type="t" for="ch" forName="Image1" refType="h" fact="0.2921"/>
              <dgm:constr type="w" for="ch" forName="Image1" refType="w" fact="0.5634"/>
              <dgm:constr type="h" for="ch" forName="Image1" refType="h" fact="0.417"/>
              <dgm:constr type="r" for="ch" forName="Accent1" refType="w" fact="0.8226"/>
              <dgm:constr type="t" for="ch" forName="Accent1" refType="h" fact="0.3236"/>
              <dgm:constr type="w" for="ch" forName="Accent1" refType="w" fact="0.5091"/>
              <dgm:constr type="h" for="ch" forName="Accent1" refType="h" fact="0.3515"/>
              <dgm:constr type="r" for="ch" forName="Image4" refType="w"/>
              <dgm:constr type="t" for="ch" forName="Image4" refType="h" fact="0.539"/>
              <dgm:constr type="w" for="ch" forName="Image4" refType="w" fact="0.1316"/>
              <dgm:constr type="h" for="ch" forName="Image4" refType="h" fact="0.1604"/>
              <dgm:constr type="r" for="ch" forName="Accent4" refType="w" fact="0.9864"/>
              <dgm:constr type="t" for="ch" forName="Accent4" refType="h" fact="0.5559"/>
              <dgm:constr type="w" for="ch" forName="Accent4" refType="w" fact="0.1045"/>
              <dgm:constr type="h" for="ch" forName="Accent4" refType="h" fact="0.1281"/>
              <dgm:constr type="r" for="ch" forName="Image5" refType="w" fact="0.3713"/>
              <dgm:constr type="t" for="ch" forName="Image5" refType="h" fact="0.7301"/>
              <dgm:constr type="w" for="ch" forName="Image5" refType="w" fact="0.2318"/>
              <dgm:constr type="h" for="ch" forName="Image5" refType="h" fact="0.2699"/>
              <dgm:constr type="r" for="ch" forName="Accent5" refType="w" fact="0.358"/>
              <dgm:constr type="t" for="ch" forName="Accent5" refType="h" fact="0.7467"/>
              <dgm:constr type="w" for="ch" forName="Accent5" refType="w" fact="0.2045"/>
              <dgm:constr type="h" for="ch" forName="Accent5" refType="h" fact="0.2371"/>
              <dgm:constr type="r" for="ch" forName="Image3" refType="w" fact="0.2682"/>
              <dgm:constr type="t" for="ch" forName="Image3" refType="h" fact="0.4536"/>
              <dgm:constr type="w" for="ch" forName="Image3" refType="w" fact="0.2682"/>
              <dgm:constr type="h" for="ch" forName="Image3" refType="h" fact="0.1989"/>
              <dgm:constr type="r" for="ch" forName="Accent3" refType="w" fact="0.2545"/>
              <dgm:constr type="t" for="ch" forName="Accent3" refType="h" fact="0.4701"/>
              <dgm:constr type="w" for="ch" forName="Accent3" refType="w" fact="0.2409"/>
              <dgm:constr type="h" for="ch" forName="Accent3" refType="h" fact="0.1662"/>
              <dgm:constr type="r" for="ch" forName="Image2" refType="w" fact="0.5056"/>
              <dgm:constr type="t" for="ch" forName="Image2" refType="h" fact="0"/>
              <dgm:constr type="w" for="ch" forName="Image2" refType="w" fact="0.2205"/>
              <dgm:constr type="h" for="ch" forName="Image2" refType="h" fact="0.2699"/>
              <dgm:constr type="r" for="ch" forName="Accent2" refType="w" fact="0.492"/>
              <dgm:constr type="t" for="ch" forName="Accent2" refType="h" fact="0.0164"/>
              <dgm:constr type="w" for="ch" forName="Accent2" refType="w" fact="0.1932"/>
              <dgm:constr type="h" for="ch" forName="Accent2" refType="h" fact="0.2371"/>
              <dgm:constr type="r" for="ch" forName="Text1" refType="w" fact="0.8226"/>
              <dgm:constr type="t" for="ch" forName="Text1" refType="h" fact="0.5695"/>
              <dgm:constr type="w" for="ch" forName="Text1" refType="w" fact="0.5091"/>
              <dgm:constr type="h" for="ch" forName="Text1" refType="h" fact="0.1063"/>
              <dgm:constr type="r" for="ch" forName="Image6" refType="w" fact="0.849"/>
              <dgm:constr type="t" for="ch" forName="Image6" refType="h" fact="0.7301"/>
              <dgm:constr type="w" for="ch" forName="Image6" refType="w" fact="0.2361"/>
              <dgm:constr type="h" for="ch" forName="Image6" refType="h" fact="0.1604"/>
              <dgm:constr type="r" for="ch" forName="Accent6" refType="w" fact="0.8352"/>
              <dgm:constr type="t" for="ch" forName="Accent6" refType="h" fact="0.7467"/>
              <dgm:constr type="w" for="ch" forName="Accent6" refType="w" fact="0.2091"/>
              <dgm:constr type="h" for="ch" forName="Accent6" refType="h" fact="0.1281"/>
              <dgm:constr type="r" for="ch" forName="Text2" refType="w" fact="0.4922"/>
              <dgm:constr type="t" for="ch" forName="Text2" refType="h" fact="0.1826"/>
              <dgm:constr type="w" for="ch" forName="Text2" refType="w" fact="0.1932"/>
              <dgm:constr type="h" for="ch" forName="Text2" refType="h" fact="0.0709"/>
              <dgm:constr type="r" for="ch" forName="Text3" refType="w" fact="0.2545"/>
              <dgm:constr type="t" for="ch" forName="Text3" refType="h" fact="0.5655"/>
              <dgm:constr type="w" for="ch" forName="Text3" refType="w" fact="0.2409"/>
              <dgm:constr type="h" for="ch" forName="Text3" refType="h" fact="0.0709"/>
              <dgm:constr type="r" for="ch" forName="Text5" refType="w" fact="0.358"/>
              <dgm:constr type="t" for="ch" forName="Text5" refType="h" fact="0.9129"/>
              <dgm:constr type="w" for="ch" forName="Text5" refType="w" fact="0.2045"/>
              <dgm:constr type="h" for="ch" forName="Text5" refType="h" fact="0.0709"/>
              <dgm:constr type="r" for="ch" forName="Text6" refType="w" fact="0.8352"/>
              <dgm:constr type="t" for="ch" forName="Text6" refType="h" fact="0.8039"/>
              <dgm:constr type="w" for="ch" forName="Text6" refType="w" fact="0.2091"/>
              <dgm:constr type="h" for="ch" forName="Text6" refType="h" fact="0.0709"/>
              <dgm:constr type="r" for="ch" forName="Text4" refType="w" fact="0.9864"/>
              <dgm:constr type="t" for="ch" forName="Text4" refType="h" fact="0.6132"/>
              <dgm:constr type="w" for="ch" forName="Text4" refType="w" fact="0.1045"/>
              <dgm:constr type="h" for="ch" forName="Text4" refType="h" fact="0.0709"/>
            </dgm:constrLst>
          </dgm:else>
        </dgm:choose>
      </dgm:else>
    </dgm:choose>
    <dgm:forEach name="wrapper" axis="self" ptType="parTrans">
      <dgm:forEach name="ImageRepeat" axis="self">
        <dgm:layoutNode name="Image" styleLbl="align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forEach>
      <dgm:forEach name="accentRepeat" axis="self">
        <dgm:layoutNode name="Accent" styleLbl="parChTrans1D1">
          <dgm:alg type="sp"/>
          <dgm:shape xmlns:r="http://schemas.openxmlformats.org/officeDocument/2006/relationships" type="rect" r:blip="">
            <dgm:adjLst/>
          </dgm:shape>
          <dgm:presOf/>
        </dgm:layoutNode>
      </dgm:forEach>
    </dgm:forEach>
    <dgm:forEach name="Name18" axis="ch" ptType="node" cnt="1">
      <dgm:layoutNode name="Image1">
        <dgm:alg type="sp"/>
        <dgm:shape xmlns:r="http://schemas.openxmlformats.org/officeDocument/2006/relationships" r:blip="">
          <dgm:adjLst/>
        </dgm:shape>
        <dgm:presOf/>
        <dgm:forEach name="Name19" ref="ImageRepeat"/>
      </dgm:layoutNode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20" ref="accentRepeat"/>
      </dgm:layoutNode>
      <dgm:layoutNode name="Text1" styleLbl="alignImgPlace1">
        <dgm:varLst>
          <dgm:chMax val="0"/>
          <dgm:chPref val="0"/>
          <dgm:bulletEnabled val="1"/>
        </dgm:varLst>
        <dgm:alg type="tx">
          <dgm:param type="parTxLTRAlign" val="r"/>
          <dgm:param type="shpTxLTRAlignCh" val="r"/>
          <dgm:param type="txAnchorVert" val="b"/>
          <dgm:param type="txAnchorVertCh" val="b"/>
          <dgm:param type="lnSpPar" val="100"/>
        </dgm:alg>
        <dgm:shape xmlns:r="http://schemas.openxmlformats.org/officeDocument/2006/relationships" type="rect" r:blip="" hideGeom="1">
          <dgm:adjLst/>
        </dgm:shape>
        <dgm:presOf axis="desOrSelf" ptType="node"/>
        <dgm:constrLst>
          <dgm:constr type="lMarg" refType="primFontSz" fact="0.15"/>
          <dgm:constr type="rMarg" refType="primFontSz" fact="0.15"/>
          <dgm:constr type="tMarg" refType="primFontSz" fact="0.05"/>
          <dgm:constr type="bMarg" refType="primFontSz" fact="0"/>
        </dgm:constrLst>
        <dgm:ruleLst>
          <dgm:rule type="primFontSz" val="5" fact="NaN" max="NaN"/>
        </dgm:ruleLst>
      </dgm:layoutNode>
    </dgm:forEach>
    <dgm:forEach name="Name21" axis="ch" ptType="node" st="2" cnt="1">
      <dgm:layoutNode name="Image2">
        <dgm:alg type="sp"/>
        <dgm:shape xmlns:r="http://schemas.openxmlformats.org/officeDocument/2006/relationships" r:blip="">
          <dgm:adjLst/>
        </dgm:shape>
        <dgm:presOf/>
        <dgm:forEach name="Name22" ref="ImageRepeat"/>
      </dgm:layoutNode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23" ref="accentRepeat"/>
      </dgm:layoutNode>
      <dgm:layoutNode name="Text2" styleLbl="alignImgPlace1">
        <dgm:varLst>
          <dgm:chMax val="0"/>
          <dgm:chPref val="0"/>
          <dgm:bulletEnabled val="1"/>
        </dgm:varLst>
        <dgm:alg type="tx">
          <dgm:param type="parTxLTRAlign" val="r"/>
          <dgm:param type="shpTxLTRAlignCh" val="r"/>
          <dgm:param type="txAnchorVert" val="b"/>
          <dgm:param type="txAnchorVertCh" val="b"/>
        </dgm:alg>
        <dgm:shape xmlns:r="http://schemas.openxmlformats.org/officeDocument/2006/relationships" type="rect" r:blip="" hideGeom="1">
          <dgm:adjLst/>
        </dgm:shape>
        <dgm:presOf axis="desOrSelf" ptType="node"/>
        <dgm:constrLst>
          <dgm:constr type="lMarg" refType="primFontSz" fact="0.15"/>
          <dgm:constr type="rMarg" refType="primFontSz" fact="0.15"/>
          <dgm:constr type="tMarg" refType="primFontSz" fact="0.05"/>
          <dgm:constr type="bMarg" refType="primFontSz" fact="0"/>
        </dgm:constrLst>
        <dgm:ruleLst>
          <dgm:rule type="primFontSz" val="5" fact="NaN" max="NaN"/>
        </dgm:ruleLst>
      </dgm:layoutNode>
    </dgm:forEach>
    <dgm:forEach name="Name24" axis="ch" ptType="node" st="3" cnt="1">
      <dgm:layoutNode name="Image3">
        <dgm:alg type="sp"/>
        <dgm:shape xmlns:r="http://schemas.openxmlformats.org/officeDocument/2006/relationships" r:blip="">
          <dgm:adjLst/>
        </dgm:shape>
        <dgm:presOf/>
        <dgm:forEach name="Name25" ref="ImageRepeat"/>
      </dgm:layoutNode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26" ref="accentRepeat"/>
      </dgm:layoutNode>
      <dgm:layoutNode name="Text3" styleLbl="alignImgPlace1">
        <dgm:varLst>
          <dgm:chMax val="0"/>
          <dgm:chPref val="0"/>
          <dgm:bulletEnabled val="1"/>
        </dgm:varLst>
        <dgm:alg type="tx">
          <dgm:param type="parTxLTRAlign" val="r"/>
          <dgm:param type="shpTxLTRAlignCh" val="r"/>
          <dgm:param type="txAnchorVert" val="b"/>
          <dgm:param type="txAnchorVertCh" val="b"/>
        </dgm:alg>
        <dgm:shape xmlns:r="http://schemas.openxmlformats.org/officeDocument/2006/relationships" type="rect" r:blip="" hideGeom="1">
          <dgm:adjLst/>
        </dgm:shape>
        <dgm:presOf axis="desOrSelf" ptType="node"/>
        <dgm:constrLst>
          <dgm:constr type="lMarg" refType="primFontSz" fact="0.15"/>
          <dgm:constr type="rMarg" refType="primFontSz" fact="0.15"/>
          <dgm:constr type="tMarg" refType="primFontSz" fact="0.05"/>
          <dgm:constr type="bMarg" refType="primFontSz" fact="0"/>
        </dgm:constrLst>
        <dgm:ruleLst>
          <dgm:rule type="primFontSz" val="5" fact="NaN" max="NaN"/>
        </dgm:ruleLst>
      </dgm:layoutNode>
    </dgm:forEach>
    <dgm:forEach name="Name27" axis="ch" ptType="node" st="4" cnt="1">
      <dgm:layoutNode name="Image4">
        <dgm:alg type="sp"/>
        <dgm:shape xmlns:r="http://schemas.openxmlformats.org/officeDocument/2006/relationships" r:blip="">
          <dgm:adjLst/>
        </dgm:shape>
        <dgm:presOf/>
        <dgm:forEach name="Name28" ref="ImageRepeat"/>
      </dgm:layoutNode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9" ref="accentRepeat"/>
      </dgm:layoutNode>
      <dgm:layoutNode name="Text4" styleLbl="alignImgPlace1">
        <dgm:varLst>
          <dgm:chMax val="0"/>
          <dgm:chPref val="0"/>
          <dgm:bulletEnabled val="1"/>
        </dgm:varLst>
        <dgm:alg type="tx">
          <dgm:param type="parTxLTRAlign" val="r"/>
          <dgm:param type="shpTxLTRAlignCh" val="r"/>
          <dgm:param type="txAnchorVert" val="b"/>
          <dgm:param type="txAnchorVertCh" val="b"/>
        </dgm:alg>
        <dgm:shape xmlns:r="http://schemas.openxmlformats.org/officeDocument/2006/relationships" type="rect" r:blip="" hideGeom="1">
          <dgm:adjLst/>
        </dgm:shape>
        <dgm:presOf axis="desOrSelf" ptType="node"/>
        <dgm:constrLst>
          <dgm:constr type="lMarg" refType="primFontSz" fact="0.15"/>
          <dgm:constr type="rMarg" refType="primFontSz" fact="0.15"/>
          <dgm:constr type="tMarg" refType="primFontSz" fact="0.05"/>
          <dgm:constr type="bMarg" refType="primFontSz" fact="0"/>
        </dgm:constrLst>
        <dgm:ruleLst>
          <dgm:rule type="primFontSz" val="5" fact="NaN" max="NaN"/>
        </dgm:ruleLst>
      </dgm:layoutNode>
    </dgm:forEach>
    <dgm:forEach name="Name30" axis="ch" ptType="node" st="5" cnt="1">
      <dgm:layoutNode name="Image5">
        <dgm:alg type="sp"/>
        <dgm:shape xmlns:r="http://schemas.openxmlformats.org/officeDocument/2006/relationships" r:blip="">
          <dgm:adjLst/>
        </dgm:shape>
        <dgm:presOf/>
        <dgm:forEach name="Name31" ref="ImageRepeat"/>
      </dgm:layoutNode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Text5" styleLbl="alignImgPlace1">
        <dgm:varLst>
          <dgm:chMax val="0"/>
          <dgm:chPref val="0"/>
          <dgm:bulletEnabled val="1"/>
        </dgm:varLst>
        <dgm:alg type="tx">
          <dgm:param type="parTxLTRAlign" val="r"/>
          <dgm:param type="shpTxLTRAlignCh" val="r"/>
          <dgm:param type="txAnchorVert" val="b"/>
          <dgm:param type="txAnchorVertCh" val="b"/>
        </dgm:alg>
        <dgm:shape xmlns:r="http://schemas.openxmlformats.org/officeDocument/2006/relationships" type="rect" r:blip="" hideGeom="1">
          <dgm:adjLst/>
        </dgm:shape>
        <dgm:presOf axis="desOrSelf" ptType="node"/>
        <dgm:constrLst>
          <dgm:constr type="lMarg" refType="primFontSz" fact="0.15"/>
          <dgm:constr type="rMarg" refType="primFontSz" fact="0.15"/>
          <dgm:constr type="tMarg" refType="primFontSz" fact="0.05"/>
          <dgm:constr type="bMarg" refType="primFontSz" fact="0"/>
        </dgm:constrLst>
        <dgm:ruleLst>
          <dgm:rule type="primFontSz" val="5" fact="NaN" max="NaN"/>
        </dgm:ruleLst>
      </dgm:layoutNode>
    </dgm:forEach>
    <dgm:forEach name="Name33" axis="ch" ptType="node" st="6" cnt="1">
      <dgm:layoutNode name="Image6">
        <dgm:alg type="sp"/>
        <dgm:shape xmlns:r="http://schemas.openxmlformats.org/officeDocument/2006/relationships" r:blip="">
          <dgm:adjLst/>
        </dgm:shape>
        <dgm:presOf/>
        <dgm:forEach name="Name34" ref="ImageRepeat"/>
      </dgm:layoutNode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5" ref="accentRepeat"/>
      </dgm:layoutNode>
      <dgm:layoutNode name="Text6" styleLbl="alignImgPlace1">
        <dgm:varLst>
          <dgm:chMax val="0"/>
          <dgm:chPref val="0"/>
          <dgm:bulletEnabled val="1"/>
        </dgm:varLst>
        <dgm:alg type="tx">
          <dgm:param type="parTxLTRAlign" val="r"/>
          <dgm:param type="shpTxLTRAlignCh" val="r"/>
          <dgm:param type="txAnchorVert" val="b"/>
          <dgm:param type="txAnchorVertCh" val="b"/>
        </dgm:alg>
        <dgm:shape xmlns:r="http://schemas.openxmlformats.org/officeDocument/2006/relationships" type="rect" r:blip="" hideGeom="1">
          <dgm:adjLst/>
        </dgm:shape>
        <dgm:presOf axis="desOrSelf" ptType="node"/>
        <dgm:constrLst>
          <dgm:constr type="lMarg" refType="primFontSz" fact="0.15"/>
          <dgm:constr type="rMarg" refType="primFontSz" fact="0.15"/>
          <dgm:constr type="tMarg" refType="primFontSz" fact="0.05"/>
          <dgm:constr type="bMarg" refType="primFontSz" fact="0"/>
        </dgm:constrLst>
        <dgm:ruleLst>
          <dgm:rule type="primFontSz" val="5" fact="NaN" max="NaN"/>
        </dgm:ruleLst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1/layout/TabList">
  <dgm:title val="Tab List"/>
  <dgm:desc val="Use to show non-sequential or grouped blocks of information. Works well for lists with a small amount of Level 1 text. The first Level 2 displays next to the Level 1 text  and the remaining Level 2 text appears beneath the Level 1 text.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71268B-8AC2-4239-8FAF-7C144C210720}" type="datetimeFigureOut">
              <a:rPr lang="en-US"/>
              <a:t>12/13/2025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2BA2C8-71FC-43D0-BD87-0547616971FA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292136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AD8362-6D63-40AC-BAA9-90C3AE6D5875}" type="datetimeFigureOut">
              <a:rPr lang="en-US"/>
              <a:t>12/13/2025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539446-6953-447E-A4E3-E7CFBF87004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23929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ater3"/>
          <p:cNvSpPr/>
          <p:nvPr/>
        </p:nvSpPr>
        <p:spPr bwMode="gray">
          <a:xfrm>
            <a:off x="2552" y="5243129"/>
            <a:ext cx="12188952" cy="1614871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23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sky"/>
          <p:cNvSpPr/>
          <p:nvPr/>
        </p:nvSpPr>
        <p:spPr bwMode="white">
          <a:xfrm>
            <a:off x="2552" y="0"/>
            <a:ext cx="12188952" cy="5334000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water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 bwMode="ltGray">
          <a:xfrm>
            <a:off x="-1425" y="5497897"/>
            <a:ext cx="12188952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water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 bwMode="gray">
          <a:xfrm flipH="1">
            <a:off x="-1425" y="5221111"/>
            <a:ext cx="12188952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/>
        </p:nvSpPr>
        <p:spPr>
          <a:xfrm>
            <a:off x="-1425" y="5961106"/>
            <a:ext cx="12188952" cy="896846"/>
          </a:xfrm>
          <a:prstGeom prst="rect">
            <a:avLst/>
          </a:prstGeom>
          <a:gradFill>
            <a:gsLst>
              <a:gs pos="25000">
                <a:schemeClr val="accent6">
                  <a:lumMod val="60000"/>
                  <a:lumOff val="40000"/>
                  <a:alpha val="0"/>
                </a:schemeClr>
              </a:gs>
              <a:gs pos="100000">
                <a:schemeClr val="accent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05872" y="1309047"/>
            <a:ext cx="9602789" cy="2667000"/>
          </a:xfrm>
        </p:spPr>
        <p:txBody>
          <a:bodyPr anchor="b">
            <a:noAutofit/>
          </a:bodyPr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05872" y="4038600"/>
            <a:ext cx="9601200" cy="990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42361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1">
              <a:rPr lang="en-US"/>
              <a:t>12/13/2025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0508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ky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3" y="1309047"/>
            <a:ext cx="9601252" cy="2667000"/>
          </a:xfrm>
        </p:spPr>
        <p:txBody>
          <a:bodyPr anchor="b">
            <a:normAutofit/>
          </a:bodyPr>
          <a:lstStyle>
            <a:lvl1pPr algn="ctr">
              <a:defRPr sz="60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4038600"/>
            <a:ext cx="96012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F84E2-2D7A-43CF-AC90-352A289A783A}" type="datetime1">
              <a:rPr lang="en-US"/>
              <a:t>12/13/2025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43559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7888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4112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1">
              <a:rPr lang="en-US"/>
              <a:t>12/13/2025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9378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1120" y="2365861"/>
            <a:ext cx="4572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7888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78880" y="2365861"/>
            <a:ext cx="4572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1">
              <a:rPr lang="en-US"/>
              <a:t>12/13/2025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72378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1">
              <a:rPr lang="en-US"/>
              <a:t>12/13/2025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81886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ky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1">
              <a:rPr lang="en-US"/>
              <a:t>12/13/2025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92262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479" y="762000"/>
            <a:ext cx="3377133" cy="2743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0413" y="685800"/>
            <a:ext cx="6858000" cy="4572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7479" y="3554104"/>
            <a:ext cx="3377133" cy="1703696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1">
              <a:rPr lang="en-US"/>
              <a:t>12/13/2025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83897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479" y="762000"/>
            <a:ext cx="3377133" cy="27432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760413" y="685800"/>
            <a:ext cx="6858000" cy="457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7479" y="3554104"/>
            <a:ext cx="3377133" cy="170369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74940-A916-4C8B-9648-02A2D3898F9E}" type="datetime1">
              <a:rPr lang="en-US"/>
              <a:t>12/13/2025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16615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1">
              <a:rPr lang="en-US"/>
              <a:t>12/13/2025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36256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274638"/>
            <a:ext cx="2628900" cy="54403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274638"/>
            <a:ext cx="7734300" cy="54403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1">
              <a:rPr lang="en-US"/>
              <a:t>12/13/2025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5865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ky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58000"/>
                </a:schemeClr>
              </a:gs>
              <a:gs pos="88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/>
          </a:p>
        </p:txBody>
      </p:sp>
      <p:sp>
        <p:nvSpPr>
          <p:cNvPr id="8" name="water3"/>
          <p:cNvSpPr/>
          <p:nvPr/>
        </p:nvSpPr>
        <p:spPr bwMode="gray">
          <a:xfrm>
            <a:off x="2552" y="6064101"/>
            <a:ext cx="12188952" cy="793899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49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water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 bwMode="white">
          <a:xfrm>
            <a:off x="-1425" y="6256181"/>
            <a:ext cx="12188952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water1"/>
          <p:cNvPicPr>
            <a:picLocks noChangeAspect="1"/>
          </p:cNvPicPr>
          <p:nvPr/>
        </p:nvPicPr>
        <p:blipFill rotWithShape="1"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 bwMode="gray">
          <a:xfrm flipH="1">
            <a:off x="-1425" y="5979395"/>
            <a:ext cx="12188952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1120" y="265176"/>
            <a:ext cx="9509759" cy="1088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9509760" cy="4142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41120" y="6601968"/>
            <a:ext cx="7159752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fld id="{5586B75A-687E-405C-8A0B-8D00578BA2C3}" type="datetime1">
              <a:rPr lang="en-US" smtClean="0"/>
              <a:pPr/>
              <a:t>12/13/2025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10800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cap="all" baseline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55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accent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•"/>
        <a:defRPr sz="20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 typeface="Arial" pitchFamily="34" charset="0"/>
        <a:buChar char="•"/>
        <a:defRPr sz="18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6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6pPr>
      <a:lvl7pPr marL="192024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8pPr>
      <a:lvl9pPr marL="2240280" indent="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None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delawarewatersheds.org/watershed/?wsid=22" TargetMode="Externa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www.wrc.udel.edu/wp-content/publications/Watershedaddress030806_reduced.pdf" TargetMode="External"/><Relationship Id="rId4" Type="http://schemas.openxmlformats.org/officeDocument/2006/relationships/hyperlink" Target="https://dnrec.alpha.delaware.gov/watershed-stewardship/assessment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sgs.gov/special-topics/water-science-school/science/groundwater-flow-and-water-cycle#:~:text=Groundwater%20flows%20underground&amp;text=Some%20of%20the%20precipitation%20that,move%20both%20vertically%20and%20horizontally.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microsoft.com/office/2017/06/relationships/model3d" Target="../media/model3d1.glb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png"/><Relationship Id="rId4" Type="http://schemas.microsoft.com/office/2017/06/relationships/model3d" Target="../media/model3d2.glb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delawarewatersheds.org/watershed/?wsid=22" TargetMode="Externa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microsoft.com/office/2017/06/relationships/model3d" Target="../media/model3d3.glb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microsoft.com/office/2017/06/relationships/model3d" Target="../media/model3d4.glb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png"/><Relationship Id="rId4" Type="http://schemas.microsoft.com/office/2017/06/relationships/model3d" Target="../media/model3d5.glb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13" Type="http://schemas.openxmlformats.org/officeDocument/2006/relationships/diagramLayout" Target="../diagrams/layout4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12" Type="http://schemas.openxmlformats.org/officeDocument/2006/relationships/diagramData" Target="../diagrams/data4.xml"/><Relationship Id="rId2" Type="http://schemas.openxmlformats.org/officeDocument/2006/relationships/diagramData" Target="../diagrams/data2.xml"/><Relationship Id="rId16" Type="http://schemas.microsoft.com/office/2007/relationships/diagramDrawing" Target="../diagrams/drawing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5" Type="http://schemas.openxmlformats.org/officeDocument/2006/relationships/diagramColors" Target="../diagrams/colors4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Relationship Id="rId14" Type="http://schemas.openxmlformats.org/officeDocument/2006/relationships/diagramQuickStyle" Target="../diagrams/quickStyle4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13" Type="http://schemas.microsoft.com/office/2017/06/relationships/model3d" Target="../media/model3d6.glb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12" Type="http://schemas.openxmlformats.org/officeDocument/2006/relationships/hyperlink" Target="https://seagrant.psu.edu/sites/default/files/Macrolife%20guide-final.pdf" TargetMode="Externa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Relationship Id="rId1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diagramLayout" Target="../diagrams/layout7.xml"/><Relationship Id="rId7" Type="http://schemas.microsoft.com/office/2017/06/relationships/model3d" Target="../media/model3d7.glb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Relationship Id="rId9" Type="http://schemas.openxmlformats.org/officeDocument/2006/relationships/hyperlink" Target="https://www.epa.gov/npdes/national-menu-best-management-practices-bmps-stormwater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coast.noaa.gov/data/digitalcoast/pdf/qnspect-hydrologic-soils.pdf" TargetMode="External"/><Relationship Id="rId2" Type="http://schemas.openxmlformats.org/officeDocument/2006/relationships/hyperlink" Target="https://runoff.modelmywatershed.org/" TargetMode="Externa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8800" dirty="0"/>
              <a:t>Watershed Influences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07461" y="4785456"/>
            <a:ext cx="9601200" cy="431436"/>
          </a:xfrm>
        </p:spPr>
        <p:txBody>
          <a:bodyPr/>
          <a:lstStyle/>
          <a:p>
            <a:r>
              <a:rPr lang="en-US" b="1" dirty="0"/>
              <a:t>Aireal Vickers</a:t>
            </a:r>
            <a:r>
              <a:rPr lang="en-US" dirty="0"/>
              <a:t>, City of Dover – Environmental Scientist</a:t>
            </a:r>
          </a:p>
        </p:txBody>
      </p:sp>
    </p:spTree>
    <p:extLst>
      <p:ext uri="{BB962C8B-B14F-4D97-AF65-F5344CB8AC3E}">
        <p14:creationId xmlns:p14="http://schemas.microsoft.com/office/powerpoint/2010/main" val="150390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512" y="175633"/>
            <a:ext cx="4473083" cy="1345375"/>
          </a:xfrm>
          <a:ln w="57150" cap="rnd">
            <a:solidFill>
              <a:schemeClr val="bg2">
                <a:lumMod val="75000"/>
              </a:schemeClr>
            </a:solidFill>
            <a:prstDash val="sysDot"/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4473083"/>
                      <a:gd name="connsiteY0" fmla="*/ 0 h 1088136"/>
                      <a:gd name="connsiteX1" fmla="*/ 4473083 w 4473083"/>
                      <a:gd name="connsiteY1" fmla="*/ 0 h 1088136"/>
                      <a:gd name="connsiteX2" fmla="*/ 4473083 w 4473083"/>
                      <a:gd name="connsiteY2" fmla="*/ 1088136 h 1088136"/>
                      <a:gd name="connsiteX3" fmla="*/ 0 w 4473083"/>
                      <a:gd name="connsiteY3" fmla="*/ 1088136 h 1088136"/>
                      <a:gd name="connsiteX4" fmla="*/ 0 w 4473083"/>
                      <a:gd name="connsiteY4" fmla="*/ 0 h 10881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473083" h="1088136" fill="none" extrusionOk="0">
                        <a:moveTo>
                          <a:pt x="0" y="0"/>
                        </a:moveTo>
                        <a:cubicBezTo>
                          <a:pt x="808451" y="-49533"/>
                          <a:pt x="2993360" y="-14809"/>
                          <a:pt x="4473083" y="0"/>
                        </a:cubicBezTo>
                        <a:cubicBezTo>
                          <a:pt x="4377180" y="144333"/>
                          <a:pt x="4384695" y="949142"/>
                          <a:pt x="4473083" y="1088136"/>
                        </a:cubicBezTo>
                        <a:cubicBezTo>
                          <a:pt x="3797178" y="1039905"/>
                          <a:pt x="1722369" y="1172591"/>
                          <a:pt x="0" y="1088136"/>
                        </a:cubicBezTo>
                        <a:cubicBezTo>
                          <a:pt x="180" y="729071"/>
                          <a:pt x="12919" y="511617"/>
                          <a:pt x="0" y="0"/>
                        </a:cubicBezTo>
                        <a:close/>
                      </a:path>
                      <a:path w="4473083" h="1088136" stroke="0" extrusionOk="0">
                        <a:moveTo>
                          <a:pt x="0" y="0"/>
                        </a:moveTo>
                        <a:cubicBezTo>
                          <a:pt x="1777531" y="118645"/>
                          <a:pt x="3198279" y="116012"/>
                          <a:pt x="4473083" y="0"/>
                        </a:cubicBezTo>
                        <a:cubicBezTo>
                          <a:pt x="4389573" y="172485"/>
                          <a:pt x="4547256" y="974655"/>
                          <a:pt x="4473083" y="1088136"/>
                        </a:cubicBezTo>
                        <a:cubicBezTo>
                          <a:pt x="2267850" y="1222736"/>
                          <a:pt x="1453398" y="930940"/>
                          <a:pt x="0" y="1088136"/>
                        </a:cubicBezTo>
                        <a:cubicBezTo>
                          <a:pt x="15199" y="768631"/>
                          <a:pt x="42189" y="309829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The Water Cycle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9D4B4A-9052-90EF-3925-5A01B0FBC7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512" y="1521009"/>
            <a:ext cx="2290601" cy="766588"/>
          </a:xfrm>
        </p:spPr>
        <p:txBody>
          <a:bodyPr/>
          <a:lstStyle/>
          <a:p>
            <a:r>
              <a:rPr lang="en-US" u="sng" dirty="0"/>
              <a:t>3 Phases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685512" y="2314102"/>
            <a:ext cx="2290601" cy="3349140"/>
          </a:xfrm>
        </p:spPr>
        <p:txBody>
          <a:bodyPr/>
          <a:lstStyle/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Solid </a:t>
            </a:r>
          </a:p>
          <a:p>
            <a:pPr lvl="2">
              <a:buFont typeface="Wingdings" panose="05000000000000000000" pitchFamily="2" charset="2"/>
              <a:buChar char="Ä"/>
            </a:pPr>
            <a:r>
              <a:rPr lang="en-US" dirty="0"/>
              <a:t>ice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Liquid</a:t>
            </a:r>
          </a:p>
          <a:p>
            <a:pPr lvl="2">
              <a:buFont typeface="Wingdings" panose="05000000000000000000" pitchFamily="2" charset="2"/>
              <a:buChar char="Ä"/>
            </a:pPr>
            <a:r>
              <a:rPr lang="en-US" dirty="0"/>
              <a:t>Rain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Gas</a:t>
            </a:r>
          </a:p>
          <a:p>
            <a:pPr lvl="2">
              <a:buFont typeface="Wingdings" panose="05000000000000000000" pitchFamily="2" charset="2"/>
              <a:buChar char="Ä"/>
            </a:pPr>
            <a:r>
              <a:rPr lang="en-US" dirty="0"/>
              <a:t>Evaporation</a:t>
            </a:r>
          </a:p>
          <a:p>
            <a:pPr lvl="1"/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0F07D23-7CF8-63B4-EC71-F91DDC8B2B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533692" y="1521009"/>
            <a:ext cx="2228754" cy="766588"/>
          </a:xfrm>
        </p:spPr>
        <p:txBody>
          <a:bodyPr/>
          <a:lstStyle/>
          <a:p>
            <a:r>
              <a:rPr lang="en-US" u="sng" dirty="0"/>
              <a:t>Contents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F72F0DF-272D-A1BE-6A75-134F5A317A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533692" y="2314102"/>
            <a:ext cx="2228754" cy="3349140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1600" dirty="0"/>
              <a:t>Air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1600" dirty="0"/>
              <a:t>Clouds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1600" dirty="0"/>
              <a:t>Bodies of water</a:t>
            </a:r>
          </a:p>
          <a:p>
            <a:pPr lvl="1">
              <a:buFont typeface="Wingdings" panose="05000000000000000000" pitchFamily="2" charset="2"/>
              <a:buChar char="Ä"/>
            </a:pPr>
            <a:r>
              <a:rPr lang="en-US" sz="1200" dirty="0"/>
              <a:t>Oceans</a:t>
            </a:r>
          </a:p>
          <a:p>
            <a:pPr lvl="1">
              <a:buFont typeface="Wingdings" panose="05000000000000000000" pitchFamily="2" charset="2"/>
              <a:buChar char="Ä"/>
            </a:pPr>
            <a:r>
              <a:rPr lang="en-US" sz="1200" dirty="0"/>
              <a:t>Lakes</a:t>
            </a:r>
          </a:p>
          <a:p>
            <a:pPr lvl="1">
              <a:buFont typeface="Wingdings" panose="05000000000000000000" pitchFamily="2" charset="2"/>
              <a:buChar char="Ä"/>
            </a:pPr>
            <a:r>
              <a:rPr lang="en-US" sz="1200" dirty="0"/>
              <a:t>Streams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1600" dirty="0"/>
              <a:t>Vegetation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1600" dirty="0"/>
              <a:t>Snow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1600" dirty="0"/>
              <a:t>Glaciers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404EC1-A081-C9C0-CDB4-8C98BCAD05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4978" y="937519"/>
            <a:ext cx="6320100" cy="43994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27456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7303" y="2104847"/>
            <a:ext cx="3377133" cy="813758"/>
          </a:xfrm>
        </p:spPr>
        <p:txBody>
          <a:bodyPr>
            <a:normAutofit/>
          </a:bodyPr>
          <a:lstStyle/>
          <a:p>
            <a:r>
              <a:rPr lang="en-US" sz="4800" u="sng" dirty="0"/>
              <a:t>Watershed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56BDDDB-13B6-DFAE-08C4-6EC4719FBE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755144" y="3225572"/>
            <a:ext cx="4261449" cy="1703696"/>
          </a:xfrm>
        </p:spPr>
        <p:txBody>
          <a:bodyPr>
            <a:normAutofit/>
          </a:bodyPr>
          <a:lstStyle/>
          <a:p>
            <a:r>
              <a:rPr lang="en-US" sz="2400" dirty="0"/>
              <a:t>An area of land that </a:t>
            </a:r>
            <a:r>
              <a:rPr lang="en-US" sz="2400" b="1" dirty="0"/>
              <a:t>all</a:t>
            </a:r>
            <a:r>
              <a:rPr lang="en-US" sz="2400" dirty="0"/>
              <a:t> surrounding water drains into</a:t>
            </a:r>
          </a:p>
        </p:txBody>
      </p:sp>
      <p:pic>
        <p:nvPicPr>
          <p:cNvPr id="11" name="Content Placeholder 8">
            <a:extLst>
              <a:ext uri="{FF2B5EF4-FFF2-40B4-BE49-F238E27FC236}">
                <a16:creationId xmlns:a16="http://schemas.microsoft.com/office/drawing/2014/main" id="{50E6E225-473C-1AA1-5100-A838720F93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7454" y="474784"/>
            <a:ext cx="6365474" cy="516133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578687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4894" y="265176"/>
            <a:ext cx="6756934" cy="1088136"/>
          </a:xfrm>
          <a:custGeom>
            <a:avLst/>
            <a:gdLst>
              <a:gd name="connsiteX0" fmla="*/ 0 w 6756934"/>
              <a:gd name="connsiteY0" fmla="*/ 0 h 1088136"/>
              <a:gd name="connsiteX1" fmla="*/ 6756934 w 6756934"/>
              <a:gd name="connsiteY1" fmla="*/ 0 h 1088136"/>
              <a:gd name="connsiteX2" fmla="*/ 6756934 w 6756934"/>
              <a:gd name="connsiteY2" fmla="*/ 1088136 h 1088136"/>
              <a:gd name="connsiteX3" fmla="*/ 0 w 6756934"/>
              <a:gd name="connsiteY3" fmla="*/ 1088136 h 1088136"/>
              <a:gd name="connsiteX4" fmla="*/ 0 w 6756934"/>
              <a:gd name="connsiteY4" fmla="*/ 0 h 1088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56934" h="1088136" fill="none" extrusionOk="0">
                <a:moveTo>
                  <a:pt x="0" y="0"/>
                </a:moveTo>
                <a:cubicBezTo>
                  <a:pt x="1975099" y="-33775"/>
                  <a:pt x="3698771" y="138873"/>
                  <a:pt x="6756934" y="0"/>
                </a:cubicBezTo>
                <a:cubicBezTo>
                  <a:pt x="6729589" y="192402"/>
                  <a:pt x="6692782" y="698459"/>
                  <a:pt x="6756934" y="1088136"/>
                </a:cubicBezTo>
                <a:cubicBezTo>
                  <a:pt x="3753129" y="950806"/>
                  <a:pt x="687017" y="950280"/>
                  <a:pt x="0" y="1088136"/>
                </a:cubicBezTo>
                <a:cubicBezTo>
                  <a:pt x="-53984" y="793400"/>
                  <a:pt x="10447" y="223815"/>
                  <a:pt x="0" y="0"/>
                </a:cubicBezTo>
                <a:close/>
              </a:path>
              <a:path w="6756934" h="1088136" stroke="0" extrusionOk="0">
                <a:moveTo>
                  <a:pt x="0" y="0"/>
                </a:moveTo>
                <a:cubicBezTo>
                  <a:pt x="2250692" y="-101487"/>
                  <a:pt x="4633704" y="-162162"/>
                  <a:pt x="6756934" y="0"/>
                </a:cubicBezTo>
                <a:cubicBezTo>
                  <a:pt x="6701654" y="374454"/>
                  <a:pt x="6710334" y="659655"/>
                  <a:pt x="6756934" y="1088136"/>
                </a:cubicBezTo>
                <a:cubicBezTo>
                  <a:pt x="4805544" y="1138201"/>
                  <a:pt x="1315660" y="929687"/>
                  <a:pt x="0" y="1088136"/>
                </a:cubicBezTo>
                <a:cubicBezTo>
                  <a:pt x="-49989" y="855694"/>
                  <a:pt x="-41055" y="222389"/>
                  <a:pt x="0" y="0"/>
                </a:cubicBezTo>
                <a:close/>
              </a:path>
            </a:pathLst>
          </a:custGeom>
          <a:ln w="57150" cap="rnd">
            <a:solidFill>
              <a:schemeClr val="bg2">
                <a:lumMod val="75000"/>
              </a:schemeClr>
            </a:solidFill>
            <a:prstDash val="sysDot"/>
            <a:extLst>
              <a:ext uri="{C807C97D-BFC1-408E-A445-0C87EB9F89A2}">
                <ask:lineSketchStyleProps xmlns:ask="http://schemas.microsoft.com/office/drawing/2018/sketchyshapes" sd="981765707">
                  <ask:type>
                    <ask:lineSketchCurved/>
                  </ask:type>
                </ask:lineSketchStyleProps>
              </a:ext>
            </a:extLst>
          </a:ln>
        </p:spPr>
        <p:txBody>
          <a:bodyPr>
            <a:noAutofit/>
          </a:bodyPr>
          <a:lstStyle/>
          <a:p>
            <a:r>
              <a:rPr lang="en-US" sz="4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Delaware Watersheds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7459548F-FEA9-731E-E999-85C9CBA7B7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180572" y="1572768"/>
            <a:ext cx="3089708" cy="41422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Sussex Academy Elementary School</a:t>
            </a:r>
          </a:p>
          <a:p>
            <a:pPr lvl="1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Broadkill River (#22)</a:t>
            </a:r>
          </a:p>
          <a:p>
            <a:pPr lvl="1"/>
            <a:r>
              <a:rPr lang="en-US" sz="1400" dirty="0">
                <a:solidFill>
                  <a:schemeClr val="tx2">
                    <a:lumMod val="75000"/>
                  </a:schemeClr>
                </a:solidFill>
                <a:hlinkClick r:id="rId2"/>
              </a:rPr>
              <a:t>https://delawarewatersheds.org/watershed/?wsid=22</a:t>
            </a:r>
            <a:endParaRPr lang="en-US" sz="1400" dirty="0">
              <a:solidFill>
                <a:schemeClr val="tx2">
                  <a:lumMod val="75000"/>
                </a:schemeClr>
              </a:solidFill>
            </a:endParaRPr>
          </a:p>
          <a:p>
            <a:pPr marL="320040" lvl="1" indent="0">
              <a:buNone/>
            </a:pPr>
            <a:endParaRPr lang="en-US" dirty="0">
              <a:solidFill>
                <a:schemeClr val="tx2">
                  <a:lumMod val="75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408C3F9-4E08-2278-5E4A-608139D04B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4893" y="1572768"/>
            <a:ext cx="4108262" cy="238675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Delaware has 4 main watersheds</a:t>
            </a:r>
          </a:p>
          <a:p>
            <a:pPr lvl="1">
              <a:buFont typeface="Wingdings" panose="05000000000000000000" pitchFamily="2" charset="2"/>
              <a:buChar char="Ä"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Piedmont</a:t>
            </a:r>
          </a:p>
          <a:p>
            <a:pPr lvl="1">
              <a:buFont typeface="Wingdings" panose="05000000000000000000" pitchFamily="2" charset="2"/>
              <a:buChar char="Ä"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Delaware Bay</a:t>
            </a:r>
          </a:p>
          <a:p>
            <a:pPr lvl="1">
              <a:buFont typeface="Wingdings" panose="05000000000000000000" pitchFamily="2" charset="2"/>
              <a:buChar char="Ä"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Chesapeake Bay</a:t>
            </a:r>
          </a:p>
          <a:p>
            <a:pPr lvl="1">
              <a:buFont typeface="Wingdings" panose="05000000000000000000" pitchFamily="2" charset="2"/>
              <a:buChar char="Ä"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Inland Bays / Atlantic Ocean</a:t>
            </a:r>
          </a:p>
          <a:p>
            <a:pPr lvl="1">
              <a:buFont typeface="Wingdings" panose="05000000000000000000" pitchFamily="2" charset="2"/>
              <a:buChar char="Ä"/>
            </a:pPr>
            <a:endParaRPr lang="en-US" dirty="0">
              <a:solidFill>
                <a:schemeClr val="tx2">
                  <a:lumMod val="75000"/>
                </a:schemeClr>
              </a:solidFill>
            </a:endParaRPr>
          </a:p>
          <a:p>
            <a:pPr marL="320040" lvl="1" indent="0">
              <a:buNone/>
            </a:pPr>
            <a:endParaRPr lang="en-US" dirty="0">
              <a:solidFill>
                <a:schemeClr val="tx2">
                  <a:lumMod val="75000"/>
                </a:schemeClr>
              </a:solidFill>
            </a:endParaRPr>
          </a:p>
          <a:p>
            <a:pPr marL="320040" lvl="1" indent="0">
              <a:buNone/>
            </a:pPr>
            <a:endParaRPr lang="en-US" dirty="0">
              <a:solidFill>
                <a:schemeClr val="tx2">
                  <a:lumMod val="75000"/>
                </a:schemeClr>
              </a:solidFill>
            </a:endParaRPr>
          </a:p>
          <a:p>
            <a:pPr marL="320040" lvl="1" indent="0">
              <a:buNone/>
            </a:pPr>
            <a:endParaRPr lang="en-US" sz="1400" dirty="0"/>
          </a:p>
          <a:p>
            <a:pPr marL="320040" lvl="1" indent="0">
              <a:buNone/>
            </a:pPr>
            <a:endParaRPr lang="en-US" dirty="0"/>
          </a:p>
        </p:txBody>
      </p:sp>
      <p:pic>
        <p:nvPicPr>
          <p:cNvPr id="6" name="Content Placeholder 7">
            <a:extLst>
              <a:ext uri="{FF2B5EF4-FFF2-40B4-BE49-F238E27FC236}">
                <a16:creationId xmlns:a16="http://schemas.microsoft.com/office/drawing/2014/main" id="{B4EFCBCC-B7A8-D000-0E17-27FF90AD9F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3200" y="155578"/>
            <a:ext cx="4404179" cy="5695059"/>
          </a:xfrm>
          <a:prstGeom prst="roundRect">
            <a:avLst>
              <a:gd name="adj" fmla="val 5301"/>
            </a:avLst>
          </a:prstGeom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D006948-5311-4A3D-9C93-39A169BECD97}"/>
              </a:ext>
            </a:extLst>
          </p:cNvPr>
          <p:cNvSpPr txBox="1"/>
          <p:nvPr/>
        </p:nvSpPr>
        <p:spPr>
          <a:xfrm>
            <a:off x="7839840" y="6177113"/>
            <a:ext cx="40071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2">
                    <a:lumMod val="7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Learn more about Delaware Watersheds</a:t>
            </a:r>
            <a:endParaRPr lang="en-US" sz="1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6E11FA-6351-FF08-7294-59AC12F987AA}"/>
              </a:ext>
            </a:extLst>
          </p:cNvPr>
          <p:cNvSpPr txBox="1"/>
          <p:nvPr/>
        </p:nvSpPr>
        <p:spPr>
          <a:xfrm>
            <a:off x="1098696" y="5232225"/>
            <a:ext cx="59008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See which watershed you live in</a:t>
            </a:r>
          </a:p>
          <a:p>
            <a:pPr marL="320040" lvl="1" indent="0">
              <a:buNone/>
            </a:pPr>
            <a:r>
              <a:rPr lang="en-US" sz="1400" dirty="0">
                <a:hlinkClick r:id="rId5"/>
              </a:rPr>
              <a:t>https://www.wrc.udel.edu/wp-content/publications/Watershedaddress030806_reduced.pdf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61883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479" y="211756"/>
            <a:ext cx="3377133" cy="1318661"/>
          </a:xfrm>
          <a:custGeom>
            <a:avLst/>
            <a:gdLst>
              <a:gd name="connsiteX0" fmla="*/ 0 w 3377133"/>
              <a:gd name="connsiteY0" fmla="*/ 0 h 1318661"/>
              <a:gd name="connsiteX1" fmla="*/ 3377133 w 3377133"/>
              <a:gd name="connsiteY1" fmla="*/ 0 h 1318661"/>
              <a:gd name="connsiteX2" fmla="*/ 3377133 w 3377133"/>
              <a:gd name="connsiteY2" fmla="*/ 1318661 h 1318661"/>
              <a:gd name="connsiteX3" fmla="*/ 0 w 3377133"/>
              <a:gd name="connsiteY3" fmla="*/ 1318661 h 1318661"/>
              <a:gd name="connsiteX4" fmla="*/ 0 w 3377133"/>
              <a:gd name="connsiteY4" fmla="*/ 0 h 1318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77133" h="1318661" fill="none" extrusionOk="0">
                <a:moveTo>
                  <a:pt x="0" y="0"/>
                </a:moveTo>
                <a:cubicBezTo>
                  <a:pt x="1529620" y="-49533"/>
                  <a:pt x="2935865" y="-14809"/>
                  <a:pt x="3377133" y="0"/>
                </a:cubicBezTo>
                <a:cubicBezTo>
                  <a:pt x="3371823" y="214732"/>
                  <a:pt x="3368281" y="747680"/>
                  <a:pt x="3377133" y="1318661"/>
                </a:cubicBezTo>
                <a:cubicBezTo>
                  <a:pt x="2755962" y="1270430"/>
                  <a:pt x="696013" y="1403116"/>
                  <a:pt x="0" y="1318661"/>
                </a:cubicBezTo>
                <a:cubicBezTo>
                  <a:pt x="23225" y="714606"/>
                  <a:pt x="37094" y="506611"/>
                  <a:pt x="0" y="0"/>
                </a:cubicBezTo>
                <a:close/>
              </a:path>
              <a:path w="3377133" h="1318661" stroke="0" extrusionOk="0">
                <a:moveTo>
                  <a:pt x="0" y="0"/>
                </a:moveTo>
                <a:cubicBezTo>
                  <a:pt x="1629460" y="118645"/>
                  <a:pt x="2723259" y="116012"/>
                  <a:pt x="3377133" y="0"/>
                </a:cubicBezTo>
                <a:cubicBezTo>
                  <a:pt x="3461274" y="140311"/>
                  <a:pt x="3416756" y="862826"/>
                  <a:pt x="3377133" y="1318661"/>
                </a:cubicBezTo>
                <a:cubicBezTo>
                  <a:pt x="1844348" y="1453261"/>
                  <a:pt x="1424750" y="1161465"/>
                  <a:pt x="0" y="1318661"/>
                </a:cubicBezTo>
                <a:cubicBezTo>
                  <a:pt x="-110021" y="737147"/>
                  <a:pt x="-96850" y="537352"/>
                  <a:pt x="0" y="0"/>
                </a:cubicBezTo>
                <a:close/>
              </a:path>
            </a:pathLst>
          </a:custGeom>
          <a:ln w="53975" cap="rnd">
            <a:solidFill>
              <a:schemeClr val="bg2">
                <a:lumMod val="75000"/>
              </a:schemeClr>
            </a:solidFill>
            <a:prstDash val="sysDot"/>
            <a:extLst>
              <a:ext uri="{C807C97D-BFC1-408E-A445-0C87EB9F89A2}">
                <ask:lineSketchStyleProps xmlns:ask="http://schemas.microsoft.com/office/drawing/2018/sketchyshapes" sd="1219033472">
                  <ask:type>
                    <ask:lineSketchCurved/>
                  </ask:type>
                </ask:lineSketchStyleProps>
              </a:ext>
            </a:extLst>
          </a:ln>
        </p:spPr>
        <p:txBody>
          <a:bodyPr>
            <a:normAutofit fontScale="90000"/>
          </a:bodyPr>
          <a:lstStyle/>
          <a:p>
            <a:pPr algn="ctr"/>
            <a:r>
              <a:rPr lang="en-US" sz="4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Groundwater Movement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31DD1B-E7BE-5C1D-F55B-2F71F3BD9B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262232" y="1906892"/>
            <a:ext cx="3107626" cy="3371248"/>
          </a:xfrm>
        </p:spPr>
        <p:txBody>
          <a:bodyPr/>
          <a:lstStyle/>
          <a:p>
            <a:r>
              <a:rPr lang="en-US" sz="2000" dirty="0"/>
              <a:t>Groundwater moves from areas of high pressure to low pressure </a:t>
            </a:r>
          </a:p>
          <a:p>
            <a:endParaRPr lang="en-US" sz="2000" dirty="0"/>
          </a:p>
          <a:p>
            <a:r>
              <a:rPr lang="en-US" sz="2000" dirty="0"/>
              <a:t>Groundwater can flow into…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800" dirty="0"/>
              <a:t>Oceans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800" dirty="0"/>
              <a:t>Rivers (gaining streams)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800" dirty="0"/>
              <a:t>Wetlands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800" dirty="0"/>
              <a:t>Lakes</a:t>
            </a:r>
          </a:p>
          <a:p>
            <a:endParaRPr lang="en-US" dirty="0"/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E0AB9DE1-8E90-51FD-9716-7844C3CF92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7950" y="762000"/>
            <a:ext cx="7289640" cy="451614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C6B6547-CB41-5C64-EF59-DD29E3E91550}"/>
              </a:ext>
            </a:extLst>
          </p:cNvPr>
          <p:cNvSpPr txBox="1"/>
          <p:nvPr/>
        </p:nvSpPr>
        <p:spPr>
          <a:xfrm>
            <a:off x="1628651" y="5438792"/>
            <a:ext cx="46282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More about Groundwater Flow and a Quiz</a:t>
            </a: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2036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3138" y="265176"/>
            <a:ext cx="11495272" cy="1088136"/>
          </a:xfrm>
          <a:custGeom>
            <a:avLst/>
            <a:gdLst>
              <a:gd name="connsiteX0" fmla="*/ 0 w 11495272"/>
              <a:gd name="connsiteY0" fmla="*/ 0 h 1088136"/>
              <a:gd name="connsiteX1" fmla="*/ 11495272 w 11495272"/>
              <a:gd name="connsiteY1" fmla="*/ 0 h 1088136"/>
              <a:gd name="connsiteX2" fmla="*/ 11495272 w 11495272"/>
              <a:gd name="connsiteY2" fmla="*/ 1088136 h 1088136"/>
              <a:gd name="connsiteX3" fmla="*/ 0 w 11495272"/>
              <a:gd name="connsiteY3" fmla="*/ 1088136 h 1088136"/>
              <a:gd name="connsiteX4" fmla="*/ 0 w 11495272"/>
              <a:gd name="connsiteY4" fmla="*/ 0 h 1088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95272" h="1088136" fill="none" extrusionOk="0">
                <a:moveTo>
                  <a:pt x="0" y="0"/>
                </a:moveTo>
                <a:cubicBezTo>
                  <a:pt x="2855275" y="-49533"/>
                  <a:pt x="5948668" y="-14809"/>
                  <a:pt x="11495272" y="0"/>
                </a:cubicBezTo>
                <a:cubicBezTo>
                  <a:pt x="11399369" y="144333"/>
                  <a:pt x="11406884" y="949142"/>
                  <a:pt x="11495272" y="1088136"/>
                </a:cubicBezTo>
                <a:cubicBezTo>
                  <a:pt x="8405813" y="1039905"/>
                  <a:pt x="1302187" y="1172591"/>
                  <a:pt x="0" y="1088136"/>
                </a:cubicBezTo>
                <a:cubicBezTo>
                  <a:pt x="180" y="729071"/>
                  <a:pt x="12919" y="511617"/>
                  <a:pt x="0" y="0"/>
                </a:cubicBezTo>
                <a:close/>
              </a:path>
              <a:path w="11495272" h="1088136" stroke="0" extrusionOk="0">
                <a:moveTo>
                  <a:pt x="0" y="0"/>
                </a:moveTo>
                <a:cubicBezTo>
                  <a:pt x="3791096" y="118645"/>
                  <a:pt x="8623577" y="116012"/>
                  <a:pt x="11495272" y="0"/>
                </a:cubicBezTo>
                <a:cubicBezTo>
                  <a:pt x="11411762" y="172485"/>
                  <a:pt x="11569445" y="974655"/>
                  <a:pt x="11495272" y="1088136"/>
                </a:cubicBezTo>
                <a:cubicBezTo>
                  <a:pt x="8843504" y="1222736"/>
                  <a:pt x="4192247" y="930940"/>
                  <a:pt x="0" y="1088136"/>
                </a:cubicBezTo>
                <a:cubicBezTo>
                  <a:pt x="15199" y="768631"/>
                  <a:pt x="42189" y="309829"/>
                  <a:pt x="0" y="0"/>
                </a:cubicBezTo>
                <a:close/>
              </a:path>
            </a:pathLst>
          </a:custGeom>
          <a:ln w="53975" cap="rnd">
            <a:solidFill>
              <a:schemeClr val="bg2">
                <a:lumMod val="75000"/>
              </a:schemeClr>
            </a:solidFill>
            <a:prstDash val="sysDot"/>
            <a:extLst>
              <a:ext uri="{C807C97D-BFC1-408E-A445-0C87EB9F89A2}">
                <ask:lineSketchStyleProps xmlns:ask="http://schemas.microsoft.com/office/drawing/2018/sketchyshapes" sd="1219033472">
                  <ask:type>
                    <ask:lineSketchCurved/>
                  </ask:type>
                </ask:lineSketchStyleProps>
              </a:ext>
            </a:extLst>
          </a:ln>
        </p:spPr>
        <p:txBody>
          <a:bodyPr/>
          <a:lstStyle/>
          <a:p>
            <a:pPr algn="ctr"/>
            <a:r>
              <a:rPr lang="en-US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Aquifers</a:t>
            </a:r>
            <a:endParaRPr lang="en-US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21DCC74-93E8-F463-166F-C1F41572BF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6186" y="1651511"/>
            <a:ext cx="3262027" cy="766588"/>
          </a:xfrm>
        </p:spPr>
        <p:txBody>
          <a:bodyPr/>
          <a:lstStyle/>
          <a:p>
            <a:r>
              <a:rPr lang="en-US" u="sng" dirty="0"/>
              <a:t>What is it?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566186" y="2444604"/>
            <a:ext cx="3262027" cy="3349140"/>
          </a:xfrm>
        </p:spPr>
        <p:txBody>
          <a:bodyPr>
            <a:normAutofit/>
          </a:bodyPr>
          <a:lstStyle/>
          <a:p>
            <a:r>
              <a:rPr lang="en-US" dirty="0"/>
              <a:t>An aquifer is a layer of rock and/or sediment that creates a chamber</a:t>
            </a:r>
          </a:p>
          <a:p>
            <a:r>
              <a:rPr lang="en-US" dirty="0"/>
              <a:t>This chamber is where groundwater is found</a:t>
            </a:r>
          </a:p>
          <a:p>
            <a:r>
              <a:rPr lang="en-US" dirty="0"/>
              <a:t>Precipitation “recharges” the aquifer when water has been pumped out </a:t>
            </a:r>
          </a:p>
          <a:p>
            <a:r>
              <a:rPr lang="en-US" dirty="0"/>
              <a:t>Not all aquifers have the same recharge rate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76C0419-720D-98F9-5472-FF806AD048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210719" y="1678016"/>
            <a:ext cx="2728479" cy="766588"/>
          </a:xfrm>
        </p:spPr>
        <p:txBody>
          <a:bodyPr/>
          <a:lstStyle/>
          <a:p>
            <a:r>
              <a:rPr lang="en-US" u="sng" dirty="0"/>
              <a:t>2 Types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F0BDDD-A119-781B-A75D-B90973B5F779}"/>
              </a:ext>
            </a:extLst>
          </p:cNvPr>
          <p:cNvSpPr txBox="1"/>
          <p:nvPr/>
        </p:nvSpPr>
        <p:spPr>
          <a:xfrm>
            <a:off x="7543291" y="4869227"/>
            <a:ext cx="374743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accent2">
                    <a:lumMod val="50000"/>
                  </a:schemeClr>
                </a:solidFill>
              </a:rPr>
              <a:t>https://education.nationalgeographic.org/resource/aquifers/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AF6EA287-CE23-62B8-8DB2-C89208225C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210717" y="2418099"/>
            <a:ext cx="2728481" cy="3349140"/>
          </a:xfrm>
        </p:spPr>
        <p:txBody>
          <a:bodyPr>
            <a:normAutofit fontScale="92500" lnSpcReduction="10000"/>
          </a:bodyPr>
          <a:lstStyle/>
          <a:p>
            <a:pPr marL="45720" indent="0">
              <a:buNone/>
            </a:pPr>
            <a:r>
              <a:rPr lang="en-US" b="1" dirty="0"/>
              <a:t>Confined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The layer is made of rock or clay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Is impenetrable</a:t>
            </a:r>
          </a:p>
          <a:p>
            <a:endParaRPr lang="en-US" dirty="0"/>
          </a:p>
          <a:p>
            <a:pPr marL="45720" indent="0">
              <a:buNone/>
            </a:pPr>
            <a:r>
              <a:rPr lang="en-US" b="1" dirty="0"/>
              <a:t>Unconfined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The layer is made of sediment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Is penetrable  </a:t>
            </a:r>
          </a:p>
          <a:p>
            <a:endParaRPr lang="en-US" dirty="0"/>
          </a:p>
        </p:txBody>
      </p:sp>
      <p:pic>
        <p:nvPicPr>
          <p:cNvPr id="14" name="Picture 8" descr="Groundwater and Aquifers - Protecting the New Jersey Pinelands and Pine  Barrens | Pinelands Preservation Alliance">
            <a:extLst>
              <a:ext uri="{FF2B5EF4-FFF2-40B4-BE49-F238E27FC236}">
                <a16:creationId xmlns:a16="http://schemas.microsoft.com/office/drawing/2014/main" id="{66FA06E5-3D99-3EDC-DE07-FE51BB522A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5861" y="1651511"/>
            <a:ext cx="5242548" cy="308145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1075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0758" y="340560"/>
            <a:ext cx="10359991" cy="1088136"/>
          </a:xfrm>
          <a:custGeom>
            <a:avLst/>
            <a:gdLst>
              <a:gd name="connsiteX0" fmla="*/ 0 w 10359991"/>
              <a:gd name="connsiteY0" fmla="*/ 0 h 1088136"/>
              <a:gd name="connsiteX1" fmla="*/ 10359991 w 10359991"/>
              <a:gd name="connsiteY1" fmla="*/ 0 h 1088136"/>
              <a:gd name="connsiteX2" fmla="*/ 10359991 w 10359991"/>
              <a:gd name="connsiteY2" fmla="*/ 1088136 h 1088136"/>
              <a:gd name="connsiteX3" fmla="*/ 0 w 10359991"/>
              <a:gd name="connsiteY3" fmla="*/ 1088136 h 1088136"/>
              <a:gd name="connsiteX4" fmla="*/ 0 w 10359991"/>
              <a:gd name="connsiteY4" fmla="*/ 0 h 1088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59991" h="1088136" fill="none" extrusionOk="0">
                <a:moveTo>
                  <a:pt x="0" y="0"/>
                </a:moveTo>
                <a:cubicBezTo>
                  <a:pt x="3238654" y="-49533"/>
                  <a:pt x="9110158" y="-14809"/>
                  <a:pt x="10359991" y="0"/>
                </a:cubicBezTo>
                <a:cubicBezTo>
                  <a:pt x="10264088" y="144333"/>
                  <a:pt x="10271603" y="949142"/>
                  <a:pt x="10359991" y="1088136"/>
                </a:cubicBezTo>
                <a:cubicBezTo>
                  <a:pt x="5298647" y="1039905"/>
                  <a:pt x="4883866" y="1172591"/>
                  <a:pt x="0" y="1088136"/>
                </a:cubicBezTo>
                <a:cubicBezTo>
                  <a:pt x="180" y="729071"/>
                  <a:pt x="12919" y="511617"/>
                  <a:pt x="0" y="0"/>
                </a:cubicBezTo>
                <a:close/>
              </a:path>
              <a:path w="10359991" h="1088136" stroke="0" extrusionOk="0">
                <a:moveTo>
                  <a:pt x="0" y="0"/>
                </a:moveTo>
                <a:cubicBezTo>
                  <a:pt x="1177289" y="118645"/>
                  <a:pt x="8786108" y="116012"/>
                  <a:pt x="10359991" y="0"/>
                </a:cubicBezTo>
                <a:cubicBezTo>
                  <a:pt x="10276481" y="172485"/>
                  <a:pt x="10434164" y="974655"/>
                  <a:pt x="10359991" y="1088136"/>
                </a:cubicBezTo>
                <a:cubicBezTo>
                  <a:pt x="6129917" y="1222736"/>
                  <a:pt x="4153445" y="930940"/>
                  <a:pt x="0" y="1088136"/>
                </a:cubicBezTo>
                <a:cubicBezTo>
                  <a:pt x="15199" y="768631"/>
                  <a:pt x="42189" y="309829"/>
                  <a:pt x="0" y="0"/>
                </a:cubicBezTo>
                <a:close/>
              </a:path>
            </a:pathLst>
          </a:custGeom>
          <a:ln w="53975" cap="rnd">
            <a:solidFill>
              <a:schemeClr val="bg2">
                <a:lumMod val="75000"/>
              </a:schemeClr>
            </a:solidFill>
            <a:prstDash val="sysDot"/>
            <a:extLst>
              <a:ext uri="{C807C97D-BFC1-408E-A445-0C87EB9F89A2}">
                <ask:lineSketchStyleProps xmlns:ask="http://schemas.microsoft.com/office/drawing/2018/sketchyshapes" sd="1219033472">
                  <ask:type>
                    <ask:lineSketchCurved/>
                  </ask:type>
                </ask:lineSketchStyleProps>
              </a:ext>
            </a:extLst>
          </a:ln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Wells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1102C6-757E-3357-9AE8-67688AEB31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0753" y="1689749"/>
            <a:ext cx="2377440" cy="766588"/>
          </a:xfrm>
        </p:spPr>
        <p:txBody>
          <a:bodyPr/>
          <a:lstStyle/>
          <a:p>
            <a:r>
              <a:rPr lang="en-US" u="sng" dirty="0"/>
              <a:t>What are they?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8129496-A1EE-87AE-09BF-58BD75D6C9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0753" y="2482842"/>
            <a:ext cx="2431982" cy="3349140"/>
          </a:xfrm>
        </p:spPr>
        <p:txBody>
          <a:bodyPr/>
          <a:lstStyle/>
          <a:p>
            <a:r>
              <a:rPr lang="en-US" dirty="0"/>
              <a:t>These are used to access groundwater in aquifers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E9A8160-6B0F-7B5B-0531-3C87E2A745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945077" y="1729729"/>
            <a:ext cx="2431983" cy="766588"/>
          </a:xfrm>
        </p:spPr>
        <p:txBody>
          <a:bodyPr/>
          <a:lstStyle/>
          <a:p>
            <a:r>
              <a:rPr lang="en-US" u="sng" dirty="0"/>
              <a:t>2 Types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7116282-FB46-D44B-4F9F-5E53B23B45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945077" y="2482842"/>
            <a:ext cx="2768867" cy="3349140"/>
          </a:xfrm>
        </p:spPr>
        <p:txBody>
          <a:bodyPr/>
          <a:lstStyle/>
          <a:p>
            <a:r>
              <a:rPr lang="en-US" dirty="0"/>
              <a:t>Artesian Well</a:t>
            </a:r>
          </a:p>
          <a:p>
            <a:pPr lvl="1">
              <a:buFont typeface="Wingdings" panose="05000000000000000000" pitchFamily="2" charset="2"/>
              <a:buChar char="Ä"/>
            </a:pPr>
            <a:r>
              <a:rPr lang="en-US" dirty="0"/>
              <a:t>Aquifer IS pressurized</a:t>
            </a:r>
          </a:p>
          <a:p>
            <a:pPr lvl="1">
              <a:buFont typeface="Wingdings" panose="05000000000000000000" pitchFamily="2" charset="2"/>
              <a:buChar char="Ä"/>
            </a:pPr>
            <a:r>
              <a:rPr lang="en-US" dirty="0"/>
              <a:t>A pump IS NOT needed</a:t>
            </a:r>
          </a:p>
          <a:p>
            <a:pPr marL="320040" lvl="1" indent="0">
              <a:buNone/>
            </a:pPr>
            <a:endParaRPr lang="en-US" dirty="0"/>
          </a:p>
          <a:p>
            <a:r>
              <a:rPr lang="en-US" dirty="0"/>
              <a:t>Water Well</a:t>
            </a:r>
          </a:p>
          <a:p>
            <a:pPr lvl="1">
              <a:buFont typeface="Wingdings" panose="05000000000000000000" pitchFamily="2" charset="2"/>
              <a:buChar char="Ä"/>
            </a:pPr>
            <a:r>
              <a:rPr lang="en-US" dirty="0"/>
              <a:t>Aquifer IS NOT pressurized</a:t>
            </a:r>
          </a:p>
          <a:p>
            <a:pPr lvl="1">
              <a:buFont typeface="Wingdings" panose="05000000000000000000" pitchFamily="2" charset="2"/>
              <a:buChar char="Ä"/>
            </a:pPr>
            <a:r>
              <a:rPr lang="en-US" dirty="0"/>
              <a:t>A pump, or bucket, IS needed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2D1E579-9A83-2409-877D-DAC90B96C7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693" y="1805252"/>
            <a:ext cx="4785552" cy="419591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cxnSp>
        <p:nvCxnSpPr>
          <p:cNvPr id="10" name="Connector: Elbow 9">
            <a:extLst>
              <a:ext uri="{FF2B5EF4-FFF2-40B4-BE49-F238E27FC236}">
                <a16:creationId xmlns:a16="http://schemas.microsoft.com/office/drawing/2014/main" id="{2D97299E-909F-2F9B-D23A-41CBC0148264}"/>
              </a:ext>
            </a:extLst>
          </p:cNvPr>
          <p:cNvCxnSpPr>
            <a:cxnSpLocks/>
          </p:cNvCxnSpPr>
          <p:nvPr/>
        </p:nvCxnSpPr>
        <p:spPr>
          <a:xfrm rot="10800000" flipV="1">
            <a:off x="6230753" y="4004108"/>
            <a:ext cx="2747818" cy="1289785"/>
          </a:xfrm>
          <a:prstGeom prst="bentConnector3">
            <a:avLst/>
          </a:prstGeom>
          <a:ln w="123825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5057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81263" y="265176"/>
            <a:ext cx="5698157" cy="1088136"/>
          </a:xfrm>
          <a:custGeom>
            <a:avLst/>
            <a:gdLst>
              <a:gd name="connsiteX0" fmla="*/ 0 w 5698157"/>
              <a:gd name="connsiteY0" fmla="*/ 0 h 1088136"/>
              <a:gd name="connsiteX1" fmla="*/ 5698157 w 5698157"/>
              <a:gd name="connsiteY1" fmla="*/ 0 h 1088136"/>
              <a:gd name="connsiteX2" fmla="*/ 5698157 w 5698157"/>
              <a:gd name="connsiteY2" fmla="*/ 1088136 h 1088136"/>
              <a:gd name="connsiteX3" fmla="*/ 0 w 5698157"/>
              <a:gd name="connsiteY3" fmla="*/ 1088136 h 1088136"/>
              <a:gd name="connsiteX4" fmla="*/ 0 w 5698157"/>
              <a:gd name="connsiteY4" fmla="*/ 0 h 1088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98157" h="1088136" fill="none" extrusionOk="0">
                <a:moveTo>
                  <a:pt x="0" y="0"/>
                </a:moveTo>
                <a:cubicBezTo>
                  <a:pt x="2282273" y="-49533"/>
                  <a:pt x="4198129" y="-14809"/>
                  <a:pt x="5698157" y="0"/>
                </a:cubicBezTo>
                <a:cubicBezTo>
                  <a:pt x="5602254" y="144333"/>
                  <a:pt x="5609769" y="949142"/>
                  <a:pt x="5698157" y="1088136"/>
                </a:cubicBezTo>
                <a:cubicBezTo>
                  <a:pt x="3877676" y="1039905"/>
                  <a:pt x="1131447" y="1172591"/>
                  <a:pt x="0" y="1088136"/>
                </a:cubicBezTo>
                <a:cubicBezTo>
                  <a:pt x="180" y="729071"/>
                  <a:pt x="12919" y="511617"/>
                  <a:pt x="0" y="0"/>
                </a:cubicBezTo>
                <a:close/>
              </a:path>
              <a:path w="5698157" h="1088136" stroke="0" extrusionOk="0">
                <a:moveTo>
                  <a:pt x="0" y="0"/>
                </a:moveTo>
                <a:cubicBezTo>
                  <a:pt x="2769406" y="118645"/>
                  <a:pt x="4755323" y="116012"/>
                  <a:pt x="5698157" y="0"/>
                </a:cubicBezTo>
                <a:cubicBezTo>
                  <a:pt x="5614647" y="172485"/>
                  <a:pt x="5772330" y="974655"/>
                  <a:pt x="5698157" y="1088136"/>
                </a:cubicBezTo>
                <a:cubicBezTo>
                  <a:pt x="3652399" y="1222736"/>
                  <a:pt x="1712456" y="930940"/>
                  <a:pt x="0" y="1088136"/>
                </a:cubicBezTo>
                <a:cubicBezTo>
                  <a:pt x="15199" y="768631"/>
                  <a:pt x="42189" y="309829"/>
                  <a:pt x="0" y="0"/>
                </a:cubicBezTo>
                <a:close/>
              </a:path>
            </a:pathLst>
          </a:custGeom>
          <a:ln w="53975" cap="rnd">
            <a:solidFill>
              <a:schemeClr val="bg2">
                <a:lumMod val="75000"/>
              </a:schemeClr>
            </a:solidFill>
            <a:prstDash val="sysDot"/>
            <a:extLst>
              <a:ext uri="{C807C97D-BFC1-408E-A445-0C87EB9F89A2}">
                <ask:lineSketchStyleProps xmlns:ask="http://schemas.microsoft.com/office/drawing/2018/sketchyshapes" sd="1219033472">
                  <ask:type>
                    <ask:lineSketchCurved/>
                  </ask:type>
                </ask:lineSketchStyleProps>
              </a:ext>
            </a:extLst>
          </a:ln>
        </p:spPr>
        <p:txBody>
          <a:bodyPr/>
          <a:lstStyle/>
          <a:p>
            <a:pPr algn="ctr"/>
            <a:r>
              <a:rPr lang="en-US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How Are Wells Made?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367895C-B1B3-D906-3F1C-87146A6155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1263" y="1572768"/>
            <a:ext cx="4937760" cy="766588"/>
          </a:xfrm>
        </p:spPr>
        <p:txBody>
          <a:bodyPr/>
          <a:lstStyle/>
          <a:p>
            <a:r>
              <a:rPr lang="en-US" dirty="0"/>
              <a:t>How does a well become contaminated?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1774C-5D58-911F-99A3-0FED02C5F9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8640" y="2491851"/>
            <a:ext cx="2723949" cy="3398809"/>
          </a:xfrm>
        </p:spPr>
        <p:txBody>
          <a:bodyPr>
            <a:normAutofit/>
          </a:bodyPr>
          <a:lstStyle/>
          <a:p>
            <a:r>
              <a:rPr lang="en-US" dirty="0"/>
              <a:t>When a well is close to the surface it runs the risk of surface pollutants and contaminated runoff Infiltrating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29C31D-EFF7-B404-21A4-D51026DC82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25389" y="265176"/>
            <a:ext cx="4572000" cy="766588"/>
          </a:xfrm>
        </p:spPr>
        <p:txBody>
          <a:bodyPr/>
          <a:lstStyle/>
          <a:p>
            <a:r>
              <a:rPr lang="en-US" u="sng" dirty="0"/>
              <a:t>3 Methods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9ADAA0F-BC12-320A-CA00-3B26659E56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25389" y="1031764"/>
            <a:ext cx="4572000" cy="4740988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/>
              <a:t>Dug</a:t>
            </a:r>
          </a:p>
          <a:p>
            <a:pPr lvl="1"/>
            <a:r>
              <a:rPr lang="en-US" dirty="0"/>
              <a:t>Made by hand</a:t>
            </a:r>
          </a:p>
          <a:p>
            <a:pPr lvl="1"/>
            <a:r>
              <a:rPr lang="en-US" dirty="0"/>
              <a:t>Can only be done if ground is soft</a:t>
            </a:r>
          </a:p>
          <a:p>
            <a:pPr lvl="1"/>
            <a:r>
              <a:rPr lang="en-US" dirty="0"/>
              <a:t>Uses a shovel and/or a pickaxe</a:t>
            </a:r>
          </a:p>
          <a:p>
            <a:pPr marL="320040" lvl="1" indent="0">
              <a:buNone/>
            </a:pPr>
            <a:endParaRPr lang="en-US" dirty="0"/>
          </a:p>
          <a:p>
            <a:r>
              <a:rPr lang="en-US" b="1" dirty="0"/>
              <a:t>Drilled</a:t>
            </a:r>
          </a:p>
          <a:p>
            <a:pPr lvl="1"/>
            <a:r>
              <a:rPr lang="en-US" dirty="0"/>
              <a:t>How most modern wells are made</a:t>
            </a:r>
          </a:p>
          <a:p>
            <a:pPr lvl="1"/>
            <a:r>
              <a:rPr lang="en-US" dirty="0"/>
              <a:t>Uses a drill rig</a:t>
            </a:r>
          </a:p>
          <a:p>
            <a:pPr lvl="1"/>
            <a:r>
              <a:rPr lang="en-US" dirty="0"/>
              <a:t>Can be used on soft or rocky soil types</a:t>
            </a:r>
          </a:p>
          <a:p>
            <a:pPr lvl="1"/>
            <a:r>
              <a:rPr lang="en-US" dirty="0"/>
              <a:t>Can drill a well more than 1000 ft below the surface</a:t>
            </a:r>
          </a:p>
          <a:p>
            <a:pPr lvl="1"/>
            <a:endParaRPr lang="en-US" dirty="0"/>
          </a:p>
          <a:p>
            <a:r>
              <a:rPr lang="en-US" b="1" dirty="0"/>
              <a:t>Driven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A skinny pipe with a screen on the end for filtration is driven into the ground</a:t>
            </a:r>
          </a:p>
          <a:p>
            <a:pPr lvl="1"/>
            <a:r>
              <a:rPr lang="en-US" dirty="0"/>
              <a:t>Can be used in soft ground including sand and gravel</a:t>
            </a:r>
          </a:p>
          <a:p>
            <a:pPr lvl="1"/>
            <a:r>
              <a:rPr lang="en-US" dirty="0"/>
              <a:t>Closer to the surface</a:t>
            </a:r>
          </a:p>
          <a:p>
            <a:pPr lvl="1"/>
            <a:r>
              <a:rPr lang="en-US" dirty="0"/>
              <a:t>Runs the risk of contamination</a:t>
            </a:r>
          </a:p>
          <a:p>
            <a:pPr lvl="1"/>
            <a:endParaRPr lang="en-US" dirty="0"/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1" name="3D Model 10" descr="Well">
                <a:extLst>
                  <a:ext uri="{FF2B5EF4-FFF2-40B4-BE49-F238E27FC236}">
                    <a16:creationId xmlns:a16="http://schemas.microsoft.com/office/drawing/2014/main" id="{CC01E005-3A8F-481A-21BE-C16017D4646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293397929"/>
                  </p:ext>
                </p:extLst>
              </p:nvPr>
            </p:nvGraphicFramePr>
            <p:xfrm>
              <a:off x="3260495" y="2491851"/>
              <a:ext cx="3253272" cy="3500357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3253272" cy="3500357"/>
                    </a:xfrm>
                    <a:prstGeom prst="rect">
                      <a:avLst/>
                    </a:prstGeom>
                  </am3d:spPr>
                  <am3d:camera>
                    <am3d:pos x="0" y="0" z="75621256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362" d="1000000"/>
                    <am3d:preTrans dx="3620216" dy="-15634469" dz="-2145395"/>
                    <am3d:scale>
                      <am3d:sx n="1000000" d="1000000"/>
                      <am3d:sy n="1000000" d="1000000"/>
                      <am3d:sz n="1000000" d="1000000"/>
                    </am3d:scale>
                    <am3d:rot ax="334300" ay="-2264264" az="-205002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542944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1" name="3D Model 10" descr="Well">
                <a:extLst>
                  <a:ext uri="{FF2B5EF4-FFF2-40B4-BE49-F238E27FC236}">
                    <a16:creationId xmlns:a16="http://schemas.microsoft.com/office/drawing/2014/main" id="{CC01E005-3A8F-481A-21BE-C16017D4646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260495" y="2491851"/>
                <a:ext cx="3253272" cy="350035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2" name="3D Model 11" descr="Shovel">
                <a:extLst>
                  <a:ext uri="{FF2B5EF4-FFF2-40B4-BE49-F238E27FC236}">
                    <a16:creationId xmlns:a16="http://schemas.microsoft.com/office/drawing/2014/main" id="{E3139828-C6D8-B03C-4FD9-C97A0FD16BC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9199573"/>
                  </p:ext>
                </p:extLst>
              </p:nvPr>
            </p:nvGraphicFramePr>
            <p:xfrm rot="2028957">
              <a:off x="10592683" y="-71498"/>
              <a:ext cx="590861" cy="2789060"/>
            </p:xfrm>
            <a:graphic>
              <a:graphicData uri="http://schemas.microsoft.com/office/drawing/2017/model3d">
                <am3d:model3d r:embed="rId4">
                  <am3d:spPr>
                    <a:xfrm rot="2028957">
                      <a:off x="0" y="0"/>
                      <a:ext cx="590861" cy="2789060"/>
                    </a:xfrm>
                    <a:prstGeom prst="rect">
                      <a:avLst/>
                    </a:prstGeom>
                  </am3d:spPr>
                  <am3d:camera>
                    <am3d:pos x="0" y="0" z="48083171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606320" d="1000000"/>
                    <am3d:preTrans dx="0" dy="0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-1806444" ay="-1901504" az="1016525"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284095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2" name="3D Model 11" descr="Shovel">
                <a:extLst>
                  <a:ext uri="{FF2B5EF4-FFF2-40B4-BE49-F238E27FC236}">
                    <a16:creationId xmlns:a16="http://schemas.microsoft.com/office/drawing/2014/main" id="{E3139828-C6D8-B03C-4FD9-C97A0FD16BC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2028957">
                <a:off x="10592683" y="-71498"/>
                <a:ext cx="590861" cy="27890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2726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2372" y="1460199"/>
            <a:ext cx="4415394" cy="1059592"/>
          </a:xfrm>
        </p:spPr>
        <p:txBody>
          <a:bodyPr/>
          <a:lstStyle/>
          <a:p>
            <a:r>
              <a:rPr lang="en-US" u="sng" dirty="0"/>
              <a:t>Pollution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B20564-C893-994A-C443-904C3B7939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2372" y="2899204"/>
            <a:ext cx="4754444" cy="1059592"/>
          </a:xfrm>
        </p:spPr>
        <p:txBody>
          <a:bodyPr/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The release or discharge of a substance into the environment (US EPA) </a:t>
            </a:r>
          </a:p>
          <a:p>
            <a:endParaRPr lang="en-US" dirty="0"/>
          </a:p>
        </p:txBody>
      </p:sp>
      <p:pic>
        <p:nvPicPr>
          <p:cNvPr id="6" name="Picture 5" descr="People picking up plastic">
            <a:extLst>
              <a:ext uri="{FF2B5EF4-FFF2-40B4-BE49-F238E27FC236}">
                <a16:creationId xmlns:a16="http://schemas.microsoft.com/office/drawing/2014/main" id="{37B21DE9-061F-9485-02E7-7C7E119BD4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28814"/>
            <a:ext cx="5750102" cy="383530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689357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F9234-9907-3D3B-F95E-CF5698595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224" y="230195"/>
            <a:ext cx="10021550" cy="776776"/>
          </a:xfrm>
          <a:custGeom>
            <a:avLst/>
            <a:gdLst>
              <a:gd name="connsiteX0" fmla="*/ 0 w 10021550"/>
              <a:gd name="connsiteY0" fmla="*/ 0 h 776776"/>
              <a:gd name="connsiteX1" fmla="*/ 10021550 w 10021550"/>
              <a:gd name="connsiteY1" fmla="*/ 0 h 776776"/>
              <a:gd name="connsiteX2" fmla="*/ 10021550 w 10021550"/>
              <a:gd name="connsiteY2" fmla="*/ 776776 h 776776"/>
              <a:gd name="connsiteX3" fmla="*/ 0 w 10021550"/>
              <a:gd name="connsiteY3" fmla="*/ 776776 h 776776"/>
              <a:gd name="connsiteX4" fmla="*/ 0 w 10021550"/>
              <a:gd name="connsiteY4" fmla="*/ 0 h 776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21550" h="776776" fill="none" extrusionOk="0">
                <a:moveTo>
                  <a:pt x="0" y="0"/>
                </a:moveTo>
                <a:cubicBezTo>
                  <a:pt x="1520667" y="-49533"/>
                  <a:pt x="8738538" y="-14809"/>
                  <a:pt x="10021550" y="0"/>
                </a:cubicBezTo>
                <a:cubicBezTo>
                  <a:pt x="10039582" y="105902"/>
                  <a:pt x="9959521" y="507976"/>
                  <a:pt x="10021550" y="776776"/>
                </a:cubicBezTo>
                <a:cubicBezTo>
                  <a:pt x="8738873" y="728545"/>
                  <a:pt x="3751772" y="861231"/>
                  <a:pt x="0" y="776776"/>
                </a:cubicBezTo>
                <a:cubicBezTo>
                  <a:pt x="7871" y="455384"/>
                  <a:pt x="-57137" y="228952"/>
                  <a:pt x="0" y="0"/>
                </a:cubicBezTo>
                <a:close/>
              </a:path>
              <a:path w="10021550" h="776776" stroke="0" extrusionOk="0">
                <a:moveTo>
                  <a:pt x="0" y="0"/>
                </a:moveTo>
                <a:cubicBezTo>
                  <a:pt x="4821244" y="118645"/>
                  <a:pt x="8707434" y="116012"/>
                  <a:pt x="10021550" y="0"/>
                </a:cubicBezTo>
                <a:cubicBezTo>
                  <a:pt x="10018428" y="115238"/>
                  <a:pt x="10038640" y="613800"/>
                  <a:pt x="10021550" y="776776"/>
                </a:cubicBezTo>
                <a:cubicBezTo>
                  <a:pt x="8938534" y="911376"/>
                  <a:pt x="1343720" y="619580"/>
                  <a:pt x="0" y="776776"/>
                </a:cubicBezTo>
                <a:cubicBezTo>
                  <a:pt x="-6393" y="502765"/>
                  <a:pt x="64667" y="200334"/>
                  <a:pt x="0" y="0"/>
                </a:cubicBezTo>
                <a:close/>
              </a:path>
            </a:pathLst>
          </a:custGeom>
          <a:ln w="53975" cap="rnd">
            <a:solidFill>
              <a:schemeClr val="bg2">
                <a:lumMod val="75000"/>
              </a:schemeClr>
            </a:solidFill>
            <a:prstDash val="sysDot"/>
            <a:extLst>
              <a:ext uri="{C807C97D-BFC1-408E-A445-0C87EB9F89A2}">
                <ask:lineSketchStyleProps xmlns:ask="http://schemas.microsoft.com/office/drawing/2018/sketchyshapes" sd="1219033472">
                  <ask:type>
                    <ask:lineSketchCurved/>
                  </ask:type>
                </ask:lineSketchStyleProps>
              </a:ext>
            </a:extLst>
          </a:ln>
        </p:spPr>
        <p:txBody>
          <a:bodyPr/>
          <a:lstStyle/>
          <a:p>
            <a:pPr algn="ctr"/>
            <a:r>
              <a:rPr lang="en-US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Types of Pollution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BF1CDB-6F52-7945-08DB-E58C90BE1C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5223" y="1572768"/>
            <a:ext cx="4350935" cy="766588"/>
          </a:xfrm>
        </p:spPr>
        <p:txBody>
          <a:bodyPr/>
          <a:lstStyle/>
          <a:p>
            <a:r>
              <a:rPr lang="en-US" dirty="0"/>
              <a:t>Point Source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C38F7A-2E15-BCC2-83FF-0564B1A795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8879" y="1572768"/>
            <a:ext cx="4827895" cy="766588"/>
          </a:xfrm>
        </p:spPr>
        <p:txBody>
          <a:bodyPr/>
          <a:lstStyle/>
          <a:p>
            <a:r>
              <a:rPr lang="en-US" dirty="0"/>
              <a:t>Non-Point Source</a:t>
            </a:r>
          </a:p>
        </p:txBody>
      </p:sp>
      <p:pic>
        <p:nvPicPr>
          <p:cNvPr id="10" name="Content Placeholder 7">
            <a:extLst>
              <a:ext uri="{FF2B5EF4-FFF2-40B4-BE49-F238E27FC236}">
                <a16:creationId xmlns:a16="http://schemas.microsoft.com/office/drawing/2014/main" id="{523B254B-B155-6257-9D65-B4F0F6F9EF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223" y="2339356"/>
            <a:ext cx="10021552" cy="3271960"/>
          </a:xfrm>
          <a:prstGeom prst="rect">
            <a:avLst/>
          </a:prstGeom>
        </p:spPr>
      </p:pic>
      <p:pic>
        <p:nvPicPr>
          <p:cNvPr id="13" name="Graphic 12" descr="Double Tap Gesture with solid fill">
            <a:extLst>
              <a:ext uri="{FF2B5EF4-FFF2-40B4-BE49-F238E27FC236}">
                <a16:creationId xmlns:a16="http://schemas.microsoft.com/office/drawing/2014/main" id="{9473CAA2-AC3E-D66E-B7B6-6839D13E8E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979844">
            <a:off x="6781977" y="4138495"/>
            <a:ext cx="914400" cy="914400"/>
          </a:xfrm>
          <a:prstGeom prst="rect">
            <a:avLst/>
          </a:prstGeom>
        </p:spPr>
      </p:pic>
      <p:pic>
        <p:nvPicPr>
          <p:cNvPr id="14" name="Graphic 13" descr="Double Tap Gesture with solid fill">
            <a:extLst>
              <a:ext uri="{FF2B5EF4-FFF2-40B4-BE49-F238E27FC236}">
                <a16:creationId xmlns:a16="http://schemas.microsoft.com/office/drawing/2014/main" id="{E0E37593-434D-1908-D952-64BB639421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9882357">
            <a:off x="4331854" y="4382192"/>
            <a:ext cx="914400" cy="914400"/>
          </a:xfrm>
          <a:prstGeom prst="rect">
            <a:avLst/>
          </a:prstGeom>
        </p:spPr>
      </p:pic>
      <p:pic>
        <p:nvPicPr>
          <p:cNvPr id="15" name="Graphic 14" descr="Double Tap Gesture with solid fill">
            <a:extLst>
              <a:ext uri="{FF2B5EF4-FFF2-40B4-BE49-F238E27FC236}">
                <a16:creationId xmlns:a16="http://schemas.microsoft.com/office/drawing/2014/main" id="{29F111E3-E055-FBBF-E4E8-EEA562A7BF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9882357">
            <a:off x="9773319" y="2648744"/>
            <a:ext cx="914400" cy="914400"/>
          </a:xfrm>
          <a:prstGeom prst="rect">
            <a:avLst/>
          </a:prstGeom>
        </p:spPr>
      </p:pic>
      <p:pic>
        <p:nvPicPr>
          <p:cNvPr id="16" name="Graphic 15" descr="Double Tap Gesture with solid fill">
            <a:extLst>
              <a:ext uri="{FF2B5EF4-FFF2-40B4-BE49-F238E27FC236}">
                <a16:creationId xmlns:a16="http://schemas.microsoft.com/office/drawing/2014/main" id="{226BC966-A0C3-F5D9-BBC6-CBE82D90F9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8577271">
            <a:off x="6938999" y="2437804"/>
            <a:ext cx="914400" cy="914400"/>
          </a:xfrm>
          <a:prstGeom prst="rect">
            <a:avLst/>
          </a:prstGeom>
        </p:spPr>
      </p:pic>
      <p:sp>
        <p:nvSpPr>
          <p:cNvPr id="17" name="Speech Bubble: Rectangle with Corners Rounded 16">
            <a:extLst>
              <a:ext uri="{FF2B5EF4-FFF2-40B4-BE49-F238E27FC236}">
                <a16:creationId xmlns:a16="http://schemas.microsoft.com/office/drawing/2014/main" id="{E6242AF0-E72E-062E-B1E8-04D76DA42743}"/>
              </a:ext>
            </a:extLst>
          </p:cNvPr>
          <p:cNvSpPr/>
          <p:nvPr/>
        </p:nvSpPr>
        <p:spPr>
          <a:xfrm>
            <a:off x="3800763" y="1426201"/>
            <a:ext cx="1976582" cy="776776"/>
          </a:xfrm>
          <a:prstGeom prst="wedgeRoundRectCallou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You can “point” with one finger</a:t>
            </a:r>
          </a:p>
        </p:txBody>
      </p:sp>
      <p:sp>
        <p:nvSpPr>
          <p:cNvPr id="18" name="Speech Bubble: Rectangle with Corners Rounded 17">
            <a:extLst>
              <a:ext uri="{FF2B5EF4-FFF2-40B4-BE49-F238E27FC236}">
                <a16:creationId xmlns:a16="http://schemas.microsoft.com/office/drawing/2014/main" id="{B8C14152-9BA5-631F-5A23-A1CA0FE7D61F}"/>
              </a:ext>
            </a:extLst>
          </p:cNvPr>
          <p:cNvSpPr/>
          <p:nvPr/>
        </p:nvSpPr>
        <p:spPr>
          <a:xfrm>
            <a:off x="9215937" y="1415500"/>
            <a:ext cx="1976582" cy="776575"/>
          </a:xfrm>
          <a:prstGeom prst="wedgeRoundRectCallou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You would need multiple hands to point at it</a:t>
            </a:r>
          </a:p>
        </p:txBody>
      </p:sp>
    </p:spTree>
    <p:extLst>
      <p:ext uri="{BB962C8B-B14F-4D97-AF65-F5344CB8AC3E}">
        <p14:creationId xmlns:p14="http://schemas.microsoft.com/office/powerpoint/2010/main" val="428241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Type of Pollution is This?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(Point or Non-Point)</a:t>
            </a:r>
          </a:p>
        </p:txBody>
      </p:sp>
      <p:pic>
        <p:nvPicPr>
          <p:cNvPr id="3" name="Content Placeholder 5" descr="A bench on a beach&#10;&#10;Description automatically generated with low confidence">
            <a:extLst>
              <a:ext uri="{FF2B5EF4-FFF2-40B4-BE49-F238E27FC236}">
                <a16:creationId xmlns:a16="http://schemas.microsoft.com/office/drawing/2014/main" id="{FFC6D5D8-06AB-951E-0668-5D738A5C37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5" y="762000"/>
            <a:ext cx="4125526" cy="482194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4" name="Star: 5 Points 3">
            <a:extLst>
              <a:ext uri="{FF2B5EF4-FFF2-40B4-BE49-F238E27FC236}">
                <a16:creationId xmlns:a16="http://schemas.microsoft.com/office/drawing/2014/main" id="{198EADEB-1DFF-92FB-DB44-8B8433429B69}"/>
              </a:ext>
            </a:extLst>
          </p:cNvPr>
          <p:cNvSpPr/>
          <p:nvPr/>
        </p:nvSpPr>
        <p:spPr>
          <a:xfrm rot="567843">
            <a:off x="5327887" y="72732"/>
            <a:ext cx="3444533" cy="3094136"/>
          </a:xfrm>
          <a:prstGeom prst="star5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Point Source!</a:t>
            </a:r>
          </a:p>
        </p:txBody>
      </p:sp>
      <p:pic>
        <p:nvPicPr>
          <p:cNvPr id="7" name="Picture 6" descr="A group of light bulbs&#10;&#10;Description automatically generated with medium confidence">
            <a:extLst>
              <a:ext uri="{FF2B5EF4-FFF2-40B4-BE49-F238E27FC236}">
                <a16:creationId xmlns:a16="http://schemas.microsoft.com/office/drawing/2014/main" id="{B9858B6E-4C43-9658-4D1E-28AD77F22E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346" t="-324" b="324"/>
          <a:stretch/>
        </p:blipFill>
        <p:spPr>
          <a:xfrm rot="1900860">
            <a:off x="2057762" y="-93266"/>
            <a:ext cx="1422378" cy="144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01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F7778BE-A91A-F198-F8BE-3340857AC73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How Does Land Use Impact Pollution &amp; Water Quality?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9068A150-C699-1087-D3AB-50B16C7D4F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07461" y="4908883"/>
            <a:ext cx="9601200" cy="341697"/>
          </a:xfrm>
        </p:spPr>
        <p:txBody>
          <a:bodyPr/>
          <a:lstStyle/>
          <a:p>
            <a:r>
              <a:rPr lang="en-US" dirty="0"/>
              <a:t>Consider development, agriculture, roads, etc.</a:t>
            </a:r>
          </a:p>
        </p:txBody>
      </p:sp>
    </p:spTree>
    <p:extLst>
      <p:ext uri="{BB962C8B-B14F-4D97-AF65-F5344CB8AC3E}">
        <p14:creationId xmlns:p14="http://schemas.microsoft.com/office/powerpoint/2010/main" val="2478573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466F299-EE42-A86B-347A-6ADFB800A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Land Use &amp; Water Quality in Georgetown, DE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1E05E74-A5F1-0178-86FF-65AAB67B04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Land Use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7A7254D-67C4-AB6B-07B6-FB6BD4B2CC55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653588580"/>
              </p:ext>
            </p:extLst>
          </p:nvPr>
        </p:nvGraphicFramePr>
        <p:xfrm>
          <a:off x="1233577" y="2225615"/>
          <a:ext cx="4679861" cy="34893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4D9085A-C395-D735-9FBE-048C3773AE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Water Use</a:t>
            </a:r>
          </a:p>
        </p:txBody>
      </p:sp>
      <p:graphicFrame>
        <p:nvGraphicFramePr>
          <p:cNvPr id="13" name="Content Placeholder 12">
            <a:extLst>
              <a:ext uri="{FF2B5EF4-FFF2-40B4-BE49-F238E27FC236}">
                <a16:creationId xmlns:a16="http://schemas.microsoft.com/office/drawing/2014/main" id="{32A3C051-7EDC-B2F9-1754-892D459763C9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8897117"/>
              </p:ext>
            </p:extLst>
          </p:nvPr>
        </p:nvGraphicFramePr>
        <p:xfrm>
          <a:off x="6278563" y="2225615"/>
          <a:ext cx="4572000" cy="34893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FE0388BF-9E03-6A08-CD23-5010AE981297}"/>
              </a:ext>
            </a:extLst>
          </p:cNvPr>
          <p:cNvSpPr txBox="1"/>
          <p:nvPr/>
        </p:nvSpPr>
        <p:spPr>
          <a:xfrm>
            <a:off x="3738817" y="6587303"/>
            <a:ext cx="50794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Learn More at </a:t>
            </a:r>
            <a:r>
              <a:rPr lang="en-US" sz="1100" dirty="0">
                <a:hlinkClick r:id="rId8"/>
              </a:rPr>
              <a:t>https://delawarewatersheds.org/watershed/?wsid=22</a:t>
            </a:r>
            <a:r>
              <a:rPr lang="en-US" sz="11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4859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798CD0E5-B80A-B146-8618-12683E97D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This Impacts Water Quality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E5A33819-0744-AA39-334D-96A982BEC96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lnSpc>
                <a:spcPct val="110000"/>
              </a:lnSpc>
            </a:pPr>
            <a:r>
              <a:rPr lang="en-US" sz="2800" dirty="0"/>
              <a:t>In agriculture…</a:t>
            </a:r>
          </a:p>
          <a:p>
            <a:pPr lvl="1">
              <a:lnSpc>
                <a:spcPct val="110000"/>
              </a:lnSpc>
            </a:pPr>
            <a:r>
              <a:rPr lang="en-US" sz="2000" dirty="0"/>
              <a:t>Runoff from farms can contain high amounts of nutrients (N and P) from fertilizers or manures</a:t>
            </a:r>
          </a:p>
          <a:p>
            <a:pPr lvl="2">
              <a:lnSpc>
                <a:spcPct val="110000"/>
              </a:lnSpc>
            </a:pPr>
            <a:r>
              <a:rPr lang="en-US" dirty="0"/>
              <a:t>High amounts of nutrients in the water can cause algal blooms which also will lower the dissolved oxygen (DO) levels in the water.</a:t>
            </a:r>
          </a:p>
          <a:p>
            <a:endParaRPr lang="en-US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C1FD4D55-853E-64AD-2D63-E537F21B531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Depends on the watershed’s Total Maximum Daily Load (TMDL) of pollutants</a:t>
            </a:r>
          </a:p>
          <a:p>
            <a:endParaRPr lang="en-US" dirty="0"/>
          </a:p>
        </p:txBody>
      </p:sp>
      <p:pic>
        <p:nvPicPr>
          <p:cNvPr id="3" name="Video 2" title="Cow In A Field">
            <a:hlinkClick r:id="" action="ppaction://media"/>
            <a:extLst>
              <a:ext uri="{FF2B5EF4-FFF2-40B4-BE49-F238E27FC236}">
                <a16:creationId xmlns:a16="http://schemas.microsoft.com/office/drawing/2014/main" id="{D53C0799-E1A7-80DC-48D7-AE1C0BF50FB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29316" y="2574985"/>
            <a:ext cx="5466683" cy="3140015"/>
          </a:xfrm>
          <a:prstGeom prst="rect">
            <a:avLst/>
          </a:prstGeom>
          <a:ln w="107950" cap="rnd">
            <a:solidFill>
              <a:srgbClr val="C8C6BD"/>
            </a:solidFill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17145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940711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5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1FA94F7-A8DC-E1C9-23F8-B1DC815BC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6110" y="149673"/>
            <a:ext cx="9509759" cy="1088136"/>
          </a:xfrm>
        </p:spPr>
        <p:txBody>
          <a:bodyPr/>
          <a:lstStyle/>
          <a:p>
            <a:r>
              <a:rPr lang="en-US" dirty="0"/>
              <a:t>TMDLs in the Broadkill River Watershed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7068DC7-C96C-82AC-2167-9B328780C9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0093" y="1630520"/>
            <a:ext cx="3384884" cy="766588"/>
          </a:xfrm>
        </p:spPr>
        <p:txBody>
          <a:bodyPr/>
          <a:lstStyle/>
          <a:p>
            <a:r>
              <a:rPr lang="en-US" dirty="0"/>
              <a:t>What are TMDLs?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D6EE3DB-55EC-37D7-57ED-15E816B86A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0093" y="2423613"/>
            <a:ext cx="3384884" cy="3349140"/>
          </a:xfrm>
        </p:spPr>
        <p:txBody>
          <a:bodyPr>
            <a:normAutofit lnSpcReduction="10000"/>
          </a:bodyPr>
          <a:lstStyle/>
          <a:p>
            <a:r>
              <a:rPr lang="en-US" b="1" u="sng" dirty="0"/>
              <a:t>TMDL</a:t>
            </a:r>
            <a:r>
              <a:rPr lang="en-US" b="1" dirty="0"/>
              <a:t>: Total Maximum Daily Load(s)</a:t>
            </a:r>
          </a:p>
          <a:p>
            <a:r>
              <a:rPr lang="en-US" dirty="0"/>
              <a:t>TMDLs= total pollutant load that a waterbody can receive without violating water quality standards</a:t>
            </a:r>
          </a:p>
          <a:p>
            <a:pPr marL="45720" indent="0">
              <a:buNone/>
            </a:pPr>
            <a:endParaRPr lang="en-US" dirty="0"/>
          </a:p>
          <a:p>
            <a:r>
              <a:rPr lang="en-US" dirty="0"/>
              <a:t>Section 303(d) of the Clean Water Act require states to develop TMDLs for impaired waterbodies.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4984A0A-29FC-3813-F4B0-8750365C1A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263992" y="1630520"/>
            <a:ext cx="7510913" cy="766588"/>
          </a:xfrm>
        </p:spPr>
        <p:txBody>
          <a:bodyPr/>
          <a:lstStyle/>
          <a:p>
            <a:r>
              <a:rPr lang="en-US" dirty="0"/>
              <a:t>Broadkill River’s TMDLs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9034F3C-26EF-2CD4-B236-3B1EEEA1CE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263992" y="2423613"/>
            <a:ext cx="7510913" cy="3349140"/>
          </a:xfrm>
        </p:spPr>
        <p:txBody>
          <a:bodyPr>
            <a:normAutofit/>
          </a:bodyPr>
          <a:lstStyle/>
          <a:p>
            <a:r>
              <a:rPr lang="en-US" dirty="0"/>
              <a:t>Non-point source (NPS) nutrients including </a:t>
            </a:r>
          </a:p>
          <a:p>
            <a:pPr marL="560070" lvl="1" indent="-285750"/>
            <a:r>
              <a:rPr lang="en-US" dirty="0"/>
              <a:t>Nitrogen (N)</a:t>
            </a:r>
          </a:p>
          <a:p>
            <a:pPr marL="560070" lvl="1" indent="-285750"/>
            <a:r>
              <a:rPr lang="en-US" dirty="0"/>
              <a:t>Phosphorus (P)</a:t>
            </a:r>
          </a:p>
          <a:p>
            <a:pPr marL="274320" lvl="1" indent="0">
              <a:buNone/>
            </a:pPr>
            <a:endParaRPr lang="en-US" dirty="0"/>
          </a:p>
          <a:p>
            <a:pPr marL="560070" lvl="1" indent="-285750"/>
            <a:r>
              <a:rPr lang="en-US" dirty="0"/>
              <a:t>Nutrients can cause algal blooms which can lead to Low dissolved oxygen (DO) levels</a:t>
            </a:r>
          </a:p>
          <a:p>
            <a:pPr marL="560070" lvl="1" indent="-285750"/>
            <a:endParaRPr lang="en-US" dirty="0"/>
          </a:p>
          <a:p>
            <a:pPr marL="285750" indent="-285750"/>
            <a:r>
              <a:rPr lang="en-US" dirty="0"/>
              <a:t>Bacteria (</a:t>
            </a:r>
            <a:r>
              <a:rPr lang="en-US" i="1" dirty="0"/>
              <a:t>enterococcus</a:t>
            </a:r>
            <a:r>
              <a:rPr lang="en-US" dirty="0"/>
              <a:t>)</a:t>
            </a:r>
          </a:p>
          <a:p>
            <a:pPr marL="560070" lvl="1" indent="-285750"/>
            <a:r>
              <a:rPr lang="en-US" dirty="0"/>
              <a:t>Bacteria can cause illness and infection</a:t>
            </a:r>
          </a:p>
        </p:txBody>
      </p:sp>
      <p:pic>
        <p:nvPicPr>
          <p:cNvPr id="3" name="Picture 2" descr="Sick Bee">
            <a:extLst>
              <a:ext uri="{FF2B5EF4-FFF2-40B4-BE49-F238E27FC236}">
                <a16:creationId xmlns:a16="http://schemas.microsoft.com/office/drawing/2014/main" id="{E7F761DA-73FF-904E-A694-75329A7BB4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0" y="1063608"/>
            <a:ext cx="2667000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189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B4A9DE1-E1A4-390D-9D75-6E3E91C2C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535" y="346508"/>
            <a:ext cx="11174930" cy="796492"/>
          </a:xfrm>
          <a:custGeom>
            <a:avLst/>
            <a:gdLst>
              <a:gd name="connsiteX0" fmla="*/ 0 w 11174930"/>
              <a:gd name="connsiteY0" fmla="*/ 0 h 796492"/>
              <a:gd name="connsiteX1" fmla="*/ 11174930 w 11174930"/>
              <a:gd name="connsiteY1" fmla="*/ 0 h 796492"/>
              <a:gd name="connsiteX2" fmla="*/ 11174930 w 11174930"/>
              <a:gd name="connsiteY2" fmla="*/ 796492 h 796492"/>
              <a:gd name="connsiteX3" fmla="*/ 0 w 11174930"/>
              <a:gd name="connsiteY3" fmla="*/ 796492 h 796492"/>
              <a:gd name="connsiteX4" fmla="*/ 0 w 11174930"/>
              <a:gd name="connsiteY4" fmla="*/ 0 h 796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74930" h="796492" fill="none" extrusionOk="0">
                <a:moveTo>
                  <a:pt x="0" y="0"/>
                </a:moveTo>
                <a:cubicBezTo>
                  <a:pt x="5110470" y="-49533"/>
                  <a:pt x="8647533" y="-14809"/>
                  <a:pt x="11174930" y="0"/>
                </a:cubicBezTo>
                <a:cubicBezTo>
                  <a:pt x="11244741" y="214065"/>
                  <a:pt x="11246377" y="595486"/>
                  <a:pt x="11174930" y="796492"/>
                </a:cubicBezTo>
                <a:cubicBezTo>
                  <a:pt x="9644750" y="748261"/>
                  <a:pt x="4369868" y="880947"/>
                  <a:pt x="0" y="796492"/>
                </a:cubicBezTo>
                <a:cubicBezTo>
                  <a:pt x="-36315" y="655345"/>
                  <a:pt x="57313" y="138839"/>
                  <a:pt x="0" y="0"/>
                </a:cubicBezTo>
                <a:close/>
              </a:path>
              <a:path w="11174930" h="796492" stroke="0" extrusionOk="0">
                <a:moveTo>
                  <a:pt x="0" y="0"/>
                </a:moveTo>
                <a:cubicBezTo>
                  <a:pt x="3675370" y="118645"/>
                  <a:pt x="9365562" y="116012"/>
                  <a:pt x="11174930" y="0"/>
                </a:cubicBezTo>
                <a:cubicBezTo>
                  <a:pt x="11194866" y="289570"/>
                  <a:pt x="11118908" y="628290"/>
                  <a:pt x="11174930" y="796492"/>
                </a:cubicBezTo>
                <a:cubicBezTo>
                  <a:pt x="7721917" y="931092"/>
                  <a:pt x="3336551" y="639296"/>
                  <a:pt x="0" y="796492"/>
                </a:cubicBezTo>
                <a:cubicBezTo>
                  <a:pt x="8855" y="635529"/>
                  <a:pt x="-51786" y="289622"/>
                  <a:pt x="0" y="0"/>
                </a:cubicBezTo>
                <a:close/>
              </a:path>
            </a:pathLst>
          </a:custGeom>
          <a:ln w="53975" cap="rnd">
            <a:solidFill>
              <a:schemeClr val="bg2">
                <a:lumMod val="75000"/>
              </a:schemeClr>
            </a:solidFill>
            <a:prstDash val="sysDot"/>
            <a:extLst>
              <a:ext uri="{C807C97D-BFC1-408E-A445-0C87EB9F89A2}">
                <ask:lineSketchStyleProps xmlns:ask="http://schemas.microsoft.com/office/drawing/2018/sketchyshapes" sd="1219033472">
                  <ask:type>
                    <ask:lineSketchCurved/>
                  </ask:type>
                </ask:lineSketchStyleProps>
              </a:ext>
            </a:extLst>
          </a:ln>
        </p:spPr>
        <p:txBody>
          <a:bodyPr>
            <a:normAutofit fontScale="90000"/>
          </a:bodyPr>
          <a:lstStyle/>
          <a:p>
            <a:pPr algn="ctr"/>
            <a:r>
              <a:rPr 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How to Determine if a Stream/River is Polluted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585AE4B-B63A-55C3-3B50-175A88AB8E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1" y="1572768"/>
            <a:ext cx="5906702" cy="4142232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Chemistry</a:t>
            </a:r>
          </a:p>
          <a:p>
            <a:pPr lvl="1">
              <a:buFont typeface="Wingdings" panose="05000000000000000000" pitchFamily="2" charset="2"/>
              <a:buChar char="Ä"/>
            </a:pPr>
            <a:r>
              <a:rPr lang="en-US"/>
              <a:t>pH</a:t>
            </a:r>
            <a:endParaRPr lang="en-US" dirty="0"/>
          </a:p>
          <a:p>
            <a:pPr lvl="1">
              <a:buFont typeface="Wingdings" panose="05000000000000000000" pitchFamily="2" charset="2"/>
              <a:buChar char="Ä"/>
            </a:pPr>
            <a:r>
              <a:rPr lang="en-US" dirty="0"/>
              <a:t>Dissolved oxygen (DO)</a:t>
            </a:r>
          </a:p>
          <a:p>
            <a:pPr marL="320040" lvl="1" indent="0">
              <a:buNone/>
            </a:pPr>
            <a:endParaRPr lang="en-US" dirty="0"/>
          </a:p>
          <a:p>
            <a:r>
              <a:rPr lang="en-US" dirty="0"/>
              <a:t>Macroinvertebrates</a:t>
            </a:r>
          </a:p>
          <a:p>
            <a:pPr lvl="1">
              <a:buFont typeface="Wingdings" panose="05000000000000000000" pitchFamily="2" charset="2"/>
              <a:buChar char="Ä"/>
            </a:pPr>
            <a:r>
              <a:rPr lang="en-US" dirty="0"/>
              <a:t>Can indicate poor or excellent water quality</a:t>
            </a:r>
          </a:p>
          <a:p>
            <a:pPr marL="320040" lvl="1" indent="0">
              <a:buNone/>
            </a:pPr>
            <a:endParaRPr lang="en-US" dirty="0"/>
          </a:p>
          <a:p>
            <a:r>
              <a:rPr lang="en-US" dirty="0"/>
              <a:t>Bacteria</a:t>
            </a:r>
          </a:p>
          <a:p>
            <a:pPr marL="45720" indent="0">
              <a:buNone/>
            </a:pPr>
            <a:endParaRPr lang="en-US" dirty="0"/>
          </a:p>
          <a:p>
            <a:r>
              <a:rPr lang="en-US" dirty="0"/>
              <a:t>Physical factors</a:t>
            </a:r>
          </a:p>
          <a:p>
            <a:pPr lvl="1">
              <a:buFont typeface="Wingdings" panose="05000000000000000000" pitchFamily="2" charset="2"/>
              <a:buChar char="Ä"/>
            </a:pPr>
            <a:r>
              <a:rPr lang="en-US" dirty="0"/>
              <a:t>Turbidity</a:t>
            </a:r>
          </a:p>
          <a:p>
            <a:endParaRPr lang="en-US" dirty="0"/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8" name="Content Placeholder 7" descr="Microscope Toy">
                <a:extLst>
                  <a:ext uri="{FF2B5EF4-FFF2-40B4-BE49-F238E27FC236}">
                    <a16:creationId xmlns:a16="http://schemas.microsoft.com/office/drawing/2014/main" id="{59BF9A79-6220-08BF-0B24-AAA952D4A977}"/>
                  </a:ext>
                </a:extLst>
              </p:cNvPr>
              <p:cNvGraphicFramePr>
                <a:graphicFrameLocks noGrp="1" noChangeAspect="1"/>
              </p:cNvGraphicFramePr>
              <p:nvPr>
                <p:ph sz="half" idx="1"/>
                <p:extLst>
                  <p:ext uri="{D42A27DB-BD31-4B8C-83A1-F6EECF244321}">
                    <p14:modId xmlns:p14="http://schemas.microsoft.com/office/powerpoint/2010/main" val="1372206996"/>
                  </p:ext>
                </p:extLst>
              </p:nvPr>
            </p:nvGraphicFramePr>
            <p:xfrm>
              <a:off x="1341438" y="1573213"/>
              <a:ext cx="4572000" cy="4141787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4572000" cy="4141787"/>
                    </a:xfrm>
                    <a:prstGeom prst="rect">
                      <a:avLst/>
                    </a:prstGeom>
                  </am3d:spPr>
                  <am3d:camera>
                    <am3d:pos x="0" y="0" z="62758987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705007" d="1000000"/>
                    <am3d:preTrans dx="0" dy="-5957810" dz="1504"/>
                    <am3d:scale>
                      <am3d:sx n="1000000" d="1000000"/>
                      <am3d:sy n="1000000" d="1000000"/>
                      <am3d:sz n="1000000" d="1000000"/>
                    </am3d:scale>
                    <am3d:rot ax="827917" ay="3114512" az="656384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4737875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8" name="Content Placeholder 7" descr="Microscope Toy">
                <a:extLst>
                  <a:ext uri="{FF2B5EF4-FFF2-40B4-BE49-F238E27FC236}">
                    <a16:creationId xmlns:a16="http://schemas.microsoft.com/office/drawing/2014/main" id="{59BF9A79-6220-08BF-0B24-AAA952D4A97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41438" y="1573213"/>
                <a:ext cx="4572000" cy="4141787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5228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85E724E-FA21-C756-0778-CE0FF353CB04}"/>
              </a:ext>
            </a:extLst>
          </p:cNvPr>
          <p:cNvSpPr>
            <a:spLocks noGrp="1"/>
          </p:cNvSpPr>
          <p:nvPr>
            <p:ph type="title"/>
          </p:nvPr>
        </p:nvSpPr>
        <p:spPr>
          <a:custGeom>
            <a:avLst/>
            <a:gdLst>
              <a:gd name="connsiteX0" fmla="*/ 0 w 9509759"/>
              <a:gd name="connsiteY0" fmla="*/ 0 h 1088136"/>
              <a:gd name="connsiteX1" fmla="*/ 9509759 w 9509759"/>
              <a:gd name="connsiteY1" fmla="*/ 0 h 1088136"/>
              <a:gd name="connsiteX2" fmla="*/ 9509759 w 9509759"/>
              <a:gd name="connsiteY2" fmla="*/ 1088136 h 1088136"/>
              <a:gd name="connsiteX3" fmla="*/ 0 w 9509759"/>
              <a:gd name="connsiteY3" fmla="*/ 1088136 h 1088136"/>
              <a:gd name="connsiteX4" fmla="*/ 0 w 9509759"/>
              <a:gd name="connsiteY4" fmla="*/ 0 h 1088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09759" h="1088136" fill="none" extrusionOk="0">
                <a:moveTo>
                  <a:pt x="0" y="0"/>
                </a:moveTo>
                <a:cubicBezTo>
                  <a:pt x="3650367" y="-49533"/>
                  <a:pt x="6197965" y="-14809"/>
                  <a:pt x="9509759" y="0"/>
                </a:cubicBezTo>
                <a:cubicBezTo>
                  <a:pt x="9413856" y="144333"/>
                  <a:pt x="9421371" y="949142"/>
                  <a:pt x="9509759" y="1088136"/>
                </a:cubicBezTo>
                <a:cubicBezTo>
                  <a:pt x="8092141" y="1039905"/>
                  <a:pt x="1358104" y="1172591"/>
                  <a:pt x="0" y="1088136"/>
                </a:cubicBezTo>
                <a:cubicBezTo>
                  <a:pt x="180" y="729071"/>
                  <a:pt x="12919" y="511617"/>
                  <a:pt x="0" y="0"/>
                </a:cubicBezTo>
                <a:close/>
              </a:path>
              <a:path w="9509759" h="1088136" stroke="0" extrusionOk="0">
                <a:moveTo>
                  <a:pt x="0" y="0"/>
                </a:moveTo>
                <a:cubicBezTo>
                  <a:pt x="2503984" y="118645"/>
                  <a:pt x="7709082" y="116012"/>
                  <a:pt x="9509759" y="0"/>
                </a:cubicBezTo>
                <a:cubicBezTo>
                  <a:pt x="9426249" y="172485"/>
                  <a:pt x="9583932" y="974655"/>
                  <a:pt x="9509759" y="1088136"/>
                </a:cubicBezTo>
                <a:cubicBezTo>
                  <a:pt x="6896992" y="1222736"/>
                  <a:pt x="2877362" y="930940"/>
                  <a:pt x="0" y="1088136"/>
                </a:cubicBezTo>
                <a:cubicBezTo>
                  <a:pt x="15199" y="768631"/>
                  <a:pt x="42189" y="309829"/>
                  <a:pt x="0" y="0"/>
                </a:cubicBezTo>
                <a:close/>
              </a:path>
            </a:pathLst>
          </a:custGeom>
          <a:ln w="53975" cap="rnd">
            <a:solidFill>
              <a:schemeClr val="bg2">
                <a:lumMod val="75000"/>
              </a:schemeClr>
            </a:solidFill>
            <a:prstDash val="sysDot"/>
            <a:extLst>
              <a:ext uri="{C807C97D-BFC1-408E-A445-0C87EB9F89A2}">
                <ask:lineSketchStyleProps xmlns:ask="http://schemas.microsoft.com/office/drawing/2018/sketchyshapes" sd="1219033472">
                  <ask:type>
                    <ask:lineSketchCurved/>
                  </ask:type>
                </ask:lineSketchStyleProps>
              </a:ext>
            </a:extLst>
          </a:ln>
        </p:spPr>
        <p:txBody>
          <a:bodyPr>
            <a:normAutofit/>
          </a:bodyPr>
          <a:lstStyle/>
          <a:p>
            <a:pPr algn="ctr"/>
            <a:r>
              <a:rPr lang="en-US" sz="60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Macroinvertabrates</a:t>
            </a:r>
            <a:endParaRPr lang="en-US" sz="6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ABDB05A-F97E-6A25-E53F-BD90A05E14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6766" y="1572768"/>
            <a:ext cx="6148566" cy="4142232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“</a:t>
            </a:r>
            <a:r>
              <a:rPr lang="en-US" b="1" dirty="0"/>
              <a:t>Macroinvertebrates</a:t>
            </a:r>
            <a:r>
              <a:rPr lang="en-US" dirty="0"/>
              <a:t> are small organisms without a backbone that are visible to the naked eye and large enough to be easily collected.” – EPA </a:t>
            </a:r>
          </a:p>
          <a:p>
            <a:pPr marL="45720" indent="0">
              <a:buNone/>
            </a:pPr>
            <a:endParaRPr lang="en-US" dirty="0"/>
          </a:p>
          <a:p>
            <a:r>
              <a:rPr lang="en-US" dirty="0"/>
              <a:t>Insect larvae are the most common macroinvertebrates in aquatic systems</a:t>
            </a:r>
          </a:p>
          <a:p>
            <a:r>
              <a:rPr lang="en-US" dirty="0"/>
              <a:t>They indicate the health of a waterway</a:t>
            </a:r>
          </a:p>
          <a:p>
            <a:r>
              <a:rPr lang="en-US" dirty="0"/>
              <a:t>There are some that are more pollution tolerant while others are pollution sensitive </a:t>
            </a:r>
          </a:p>
          <a:p>
            <a:endParaRPr lang="en-US" dirty="0"/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1" name="Content Placeholder 10" descr="Snail">
                <a:extLst>
                  <a:ext uri="{FF2B5EF4-FFF2-40B4-BE49-F238E27FC236}">
                    <a16:creationId xmlns:a16="http://schemas.microsoft.com/office/drawing/2014/main" id="{60961B21-1748-B922-7F94-1C6CF4E02F96}"/>
                  </a:ext>
                </a:extLst>
              </p:cNvPr>
              <p:cNvGraphicFramePr>
                <a:graphicFrameLocks noGrp="1" noChangeAspect="1"/>
              </p:cNvGraphicFramePr>
              <p:nvPr>
                <p:ph sz="half" idx="2"/>
                <p:extLst>
                  <p:ext uri="{D42A27DB-BD31-4B8C-83A1-F6EECF244321}">
                    <p14:modId xmlns:p14="http://schemas.microsoft.com/office/powerpoint/2010/main" val="1412652455"/>
                  </p:ext>
                </p:extLst>
              </p:nvPr>
            </p:nvGraphicFramePr>
            <p:xfrm>
              <a:off x="7173712" y="2716213"/>
              <a:ext cx="4572000" cy="4141787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4572000" cy="4141787"/>
                    </a:xfrm>
                    <a:prstGeom prst="rect">
                      <a:avLst/>
                    </a:prstGeom>
                  </am3d:spPr>
                  <am3d:camera>
                    <am3d:pos x="0" y="0" z="59142146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066212" d="1000000"/>
                    <am3d:preTrans dx="0" dy="-10022602" dz="-1"/>
                    <am3d:scale>
                      <am3d:sx n="1000000" d="1000000"/>
                      <am3d:sy n="1000000" d="1000000"/>
                      <am3d:sz n="1000000" d="1000000"/>
                    </am3d:scale>
                    <am3d:rot ax="-832376" ay="3345375" az="-692343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5516545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1" name="Content Placeholder 10" descr="Snail">
                <a:extLst>
                  <a:ext uri="{FF2B5EF4-FFF2-40B4-BE49-F238E27FC236}">
                    <a16:creationId xmlns:a16="http://schemas.microsoft.com/office/drawing/2014/main" id="{60961B21-1748-B922-7F94-1C6CF4E02F9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173712" y="2716213"/>
                <a:ext cx="4572000" cy="414178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2" name="3D Model 11" descr="Dragon Fly">
                <a:extLst>
                  <a:ext uri="{FF2B5EF4-FFF2-40B4-BE49-F238E27FC236}">
                    <a16:creationId xmlns:a16="http://schemas.microsoft.com/office/drawing/2014/main" id="{6E821A96-CB5F-662A-E64F-E509CA248F6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98162398"/>
                  </p:ext>
                </p:extLst>
              </p:nvPr>
            </p:nvGraphicFramePr>
            <p:xfrm>
              <a:off x="6745332" y="1572768"/>
              <a:ext cx="3099041" cy="1977303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3099041" cy="1977303"/>
                    </a:xfrm>
                    <a:prstGeom prst="rect">
                      <a:avLst/>
                    </a:prstGeom>
                  </am3d:spPr>
                  <am3d:camera>
                    <am3d:pos x="0" y="0" z="67871277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9471553" d="1000000"/>
                    <am3d:preTrans dx="-453839" dy="-10191545" dz="11646190"/>
                    <am3d:scale>
                      <am3d:sx n="1000000" d="1000000"/>
                      <am3d:sy n="1000000" d="1000000"/>
                      <am3d:sz n="1000000" d="1000000"/>
                    </am3d:scale>
                    <am3d:rot ax="208895" ay="-1703555" az="-99437"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3878554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2" name="3D Model 11" descr="Dragon Fly">
                <a:extLst>
                  <a:ext uri="{FF2B5EF4-FFF2-40B4-BE49-F238E27FC236}">
                    <a16:creationId xmlns:a16="http://schemas.microsoft.com/office/drawing/2014/main" id="{6E821A96-CB5F-662A-E64F-E509CA248F6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745332" y="1572768"/>
                <a:ext cx="3099041" cy="1977303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13174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rrow: Left-Right 5">
            <a:extLst>
              <a:ext uri="{FF2B5EF4-FFF2-40B4-BE49-F238E27FC236}">
                <a16:creationId xmlns:a16="http://schemas.microsoft.com/office/drawing/2014/main" id="{986556C5-D1E9-0C1F-F6EF-53FFF934D719}"/>
              </a:ext>
            </a:extLst>
          </p:cNvPr>
          <p:cNvSpPr/>
          <p:nvPr/>
        </p:nvSpPr>
        <p:spPr>
          <a:xfrm>
            <a:off x="635267" y="4736299"/>
            <a:ext cx="11226031" cy="512242"/>
          </a:xfrm>
          <a:prstGeom prst="leftRightArrow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3F5A38-DD47-EECE-1E68-6005BA0ABD1B}"/>
              </a:ext>
            </a:extLst>
          </p:cNvPr>
          <p:cNvSpPr txBox="1"/>
          <p:nvPr/>
        </p:nvSpPr>
        <p:spPr>
          <a:xfrm>
            <a:off x="943277" y="5245461"/>
            <a:ext cx="30968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Pollution Tolerant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598059-1A97-A987-3069-E330989FC80A}"/>
              </a:ext>
            </a:extLst>
          </p:cNvPr>
          <p:cNvSpPr txBox="1"/>
          <p:nvPr/>
        </p:nvSpPr>
        <p:spPr>
          <a:xfrm>
            <a:off x="4509335" y="5271858"/>
            <a:ext cx="33737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Pollution Intermediate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A825766-679D-8B69-2B81-7241A96B1CB7}"/>
              </a:ext>
            </a:extLst>
          </p:cNvPr>
          <p:cNvSpPr txBox="1"/>
          <p:nvPr/>
        </p:nvSpPr>
        <p:spPr>
          <a:xfrm>
            <a:off x="8788254" y="5256010"/>
            <a:ext cx="27785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Pollution Sensitive</a:t>
            </a:r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45DC50DE-FC51-FAC0-F195-D599A51E945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89398715"/>
              </p:ext>
            </p:extLst>
          </p:nvPr>
        </p:nvGraphicFramePr>
        <p:xfrm>
          <a:off x="804946" y="-162657"/>
          <a:ext cx="2875745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39D45468-630B-6E23-5822-C3CCCE92C2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23256024"/>
              </p:ext>
            </p:extLst>
          </p:nvPr>
        </p:nvGraphicFramePr>
        <p:xfrm>
          <a:off x="8465126" y="302615"/>
          <a:ext cx="2801854" cy="44336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A19326D7-7400-C6EC-6F22-6E8C13B3C59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5175308"/>
              </p:ext>
            </p:extLst>
          </p:nvPr>
        </p:nvGraphicFramePr>
        <p:xfrm>
          <a:off x="4585854" y="-211594"/>
          <a:ext cx="3020291" cy="55165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1157231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Graphic spid="11" grpId="0">
        <p:bldAsOne/>
      </p:bldGraphic>
      <p:bldGraphic spid="12" grpId="0">
        <p:bldAsOne/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E7EE3E7-123E-3278-5967-64629737D399}"/>
              </a:ext>
            </a:extLst>
          </p:cNvPr>
          <p:cNvSpPr>
            <a:spLocks noGrp="1"/>
          </p:cNvSpPr>
          <p:nvPr>
            <p:ph type="title"/>
          </p:nvPr>
        </p:nvSpPr>
        <p:spPr>
          <a:custGeom>
            <a:avLst/>
            <a:gdLst>
              <a:gd name="connsiteX0" fmla="*/ 0 w 9509759"/>
              <a:gd name="connsiteY0" fmla="*/ 0 h 1088136"/>
              <a:gd name="connsiteX1" fmla="*/ 9509759 w 9509759"/>
              <a:gd name="connsiteY1" fmla="*/ 0 h 1088136"/>
              <a:gd name="connsiteX2" fmla="*/ 9509759 w 9509759"/>
              <a:gd name="connsiteY2" fmla="*/ 1088136 h 1088136"/>
              <a:gd name="connsiteX3" fmla="*/ 0 w 9509759"/>
              <a:gd name="connsiteY3" fmla="*/ 1088136 h 1088136"/>
              <a:gd name="connsiteX4" fmla="*/ 0 w 9509759"/>
              <a:gd name="connsiteY4" fmla="*/ 0 h 1088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09759" h="1088136" fill="none" extrusionOk="0">
                <a:moveTo>
                  <a:pt x="0" y="0"/>
                </a:moveTo>
                <a:cubicBezTo>
                  <a:pt x="3650367" y="-49533"/>
                  <a:pt x="6197965" y="-14809"/>
                  <a:pt x="9509759" y="0"/>
                </a:cubicBezTo>
                <a:cubicBezTo>
                  <a:pt x="9413856" y="144333"/>
                  <a:pt x="9421371" y="949142"/>
                  <a:pt x="9509759" y="1088136"/>
                </a:cubicBezTo>
                <a:cubicBezTo>
                  <a:pt x="8092141" y="1039905"/>
                  <a:pt x="1358104" y="1172591"/>
                  <a:pt x="0" y="1088136"/>
                </a:cubicBezTo>
                <a:cubicBezTo>
                  <a:pt x="180" y="729071"/>
                  <a:pt x="12919" y="511617"/>
                  <a:pt x="0" y="0"/>
                </a:cubicBezTo>
                <a:close/>
              </a:path>
              <a:path w="9509759" h="1088136" stroke="0" extrusionOk="0">
                <a:moveTo>
                  <a:pt x="0" y="0"/>
                </a:moveTo>
                <a:cubicBezTo>
                  <a:pt x="2503984" y="118645"/>
                  <a:pt x="7709082" y="116012"/>
                  <a:pt x="9509759" y="0"/>
                </a:cubicBezTo>
                <a:cubicBezTo>
                  <a:pt x="9426249" y="172485"/>
                  <a:pt x="9583932" y="974655"/>
                  <a:pt x="9509759" y="1088136"/>
                </a:cubicBezTo>
                <a:cubicBezTo>
                  <a:pt x="6896992" y="1222736"/>
                  <a:pt x="2877362" y="930940"/>
                  <a:pt x="0" y="1088136"/>
                </a:cubicBezTo>
                <a:cubicBezTo>
                  <a:pt x="15199" y="768631"/>
                  <a:pt x="42189" y="309829"/>
                  <a:pt x="0" y="0"/>
                </a:cubicBezTo>
                <a:close/>
              </a:path>
            </a:pathLst>
          </a:custGeom>
          <a:ln w="53975" cap="rnd">
            <a:solidFill>
              <a:schemeClr val="bg2">
                <a:lumMod val="75000"/>
              </a:schemeClr>
            </a:solidFill>
            <a:prstDash val="sysDot"/>
            <a:extLst>
              <a:ext uri="{C807C97D-BFC1-408E-A445-0C87EB9F89A2}">
                <ask:lineSketchStyleProps xmlns:ask="http://schemas.microsoft.com/office/drawing/2018/sketchyshapes" sd="1219033472">
                  <ask:type>
                    <ask:lineSketchCurved/>
                  </ask:type>
                </ask:lineSketchStyleProps>
              </a:ext>
            </a:extLst>
          </a:ln>
        </p:spPr>
        <p:txBody>
          <a:bodyPr>
            <a:normAutofit fontScale="90000"/>
          </a:bodyPr>
          <a:lstStyle/>
          <a:p>
            <a:pPr algn="ctr"/>
            <a:r>
              <a:rPr lang="en-U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Which Stream is Healthier?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423BDA2-B96D-1A34-32E5-BA9768C413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2619" y="1572768"/>
            <a:ext cx="4313724" cy="766588"/>
          </a:xfrm>
        </p:spPr>
        <p:txBody>
          <a:bodyPr>
            <a:normAutofit/>
          </a:bodyPr>
          <a:lstStyle/>
          <a:p>
            <a:r>
              <a:rPr lang="en-US" sz="3600" dirty="0"/>
              <a:t>Stream A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F480826-765D-33BC-5EF4-8EF37EB1AF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Stream B </a:t>
            </a:r>
          </a:p>
        </p:txBody>
      </p:sp>
      <p:graphicFrame>
        <p:nvGraphicFramePr>
          <p:cNvPr id="12" name="Content Placeholder 11">
            <a:extLst>
              <a:ext uri="{FF2B5EF4-FFF2-40B4-BE49-F238E27FC236}">
                <a16:creationId xmlns:a16="http://schemas.microsoft.com/office/drawing/2014/main" id="{CE559D69-5BA0-B951-389D-89AD95FD1B9E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953635090"/>
              </p:ext>
            </p:extLst>
          </p:nvPr>
        </p:nvGraphicFramePr>
        <p:xfrm>
          <a:off x="885523" y="2107934"/>
          <a:ext cx="5153210" cy="38212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4" name="Content Placeholder 13">
            <a:extLst>
              <a:ext uri="{FF2B5EF4-FFF2-40B4-BE49-F238E27FC236}">
                <a16:creationId xmlns:a16="http://schemas.microsoft.com/office/drawing/2014/main" id="{977F4A38-C5FE-A45C-3687-CE1EEA4E7D13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341563192"/>
              </p:ext>
            </p:extLst>
          </p:nvPr>
        </p:nvGraphicFramePr>
        <p:xfrm>
          <a:off x="6278562" y="2107933"/>
          <a:ext cx="5153210" cy="38212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D9741339-14C1-ABCD-9465-F6F4F4A89114}"/>
              </a:ext>
            </a:extLst>
          </p:cNvPr>
          <p:cNvSpPr/>
          <p:nvPr/>
        </p:nvSpPr>
        <p:spPr>
          <a:xfrm>
            <a:off x="6095999" y="1572769"/>
            <a:ext cx="45719" cy="4279392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7FA0880-84BE-105F-038F-1390DA10D0A8}"/>
              </a:ext>
            </a:extLst>
          </p:cNvPr>
          <p:cNvSpPr txBox="1"/>
          <p:nvPr/>
        </p:nvSpPr>
        <p:spPr>
          <a:xfrm>
            <a:off x="3970015" y="6071618"/>
            <a:ext cx="43434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accent2">
                    <a:lumMod val="50000"/>
                  </a:schemeClr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List of macroinvertebrates in streams and their pollution tolerance</a:t>
            </a:r>
            <a:endParaRPr lang="en-US" sz="1100" dirty="0">
              <a:solidFill>
                <a:schemeClr val="accent2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8" name="3D Model 17" descr="Green checkmark">
                <a:extLst>
                  <a:ext uri="{FF2B5EF4-FFF2-40B4-BE49-F238E27FC236}">
                    <a16:creationId xmlns:a16="http://schemas.microsoft.com/office/drawing/2014/main" id="{5A07B067-2E3F-D421-D995-08B968ADAB8F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875432909"/>
                  </p:ext>
                </p:extLst>
              </p:nvPr>
            </p:nvGraphicFramePr>
            <p:xfrm>
              <a:off x="592988" y="2365375"/>
              <a:ext cx="1664701" cy="1398349"/>
            </p:xfrm>
            <a:graphic>
              <a:graphicData uri="http://schemas.microsoft.com/office/drawing/2017/model3d">
                <am3d:model3d r:embed="rId13">
                  <am3d:spPr>
                    <a:xfrm>
                      <a:off x="0" y="0"/>
                      <a:ext cx="1664701" cy="1398349"/>
                    </a:xfrm>
                    <a:prstGeom prst="rect">
                      <a:avLst/>
                    </a:prstGeom>
                  </am3d:spPr>
                  <am3d:camera>
                    <am3d:pos x="0" y="0" z="65636637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06523" d="1000000"/>
                    <am3d:preTrans dx="0" dy="-14800077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535706" ay="3563120" az="462016"/>
                    <am3d:postTrans dx="0" dy="0" dz="0"/>
                  </am3d:trans>
                  <am3d:raster rName="Office3DRenderer" rVer="16.0.8326">
                    <am3d:blip r:embed="rId14"/>
                  </am3d:raster>
                  <am3d:objViewport viewportSz="217838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8" name="3D Model 17" descr="Green checkmark">
                <a:extLst>
                  <a:ext uri="{FF2B5EF4-FFF2-40B4-BE49-F238E27FC236}">
                    <a16:creationId xmlns:a16="http://schemas.microsoft.com/office/drawing/2014/main" id="{5A07B067-2E3F-D421-D995-08B968ADAB8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92988" y="2365375"/>
                <a:ext cx="1664701" cy="139834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85170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FCB95B8-FA3C-6BC3-7A9F-B30E83B3A36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23900" dirty="0"/>
              <a:t>BMPs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CFB014E0-1013-6442-C4F4-27A2B487C4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Best management Practices</a:t>
            </a:r>
          </a:p>
        </p:txBody>
      </p:sp>
    </p:spTree>
    <p:extLst>
      <p:ext uri="{BB962C8B-B14F-4D97-AF65-F5344CB8AC3E}">
        <p14:creationId xmlns:p14="http://schemas.microsoft.com/office/powerpoint/2010/main" val="3288344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90BADFC-37E3-2F1D-787B-914B7A1E7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18" y="316955"/>
            <a:ext cx="10916430" cy="900925"/>
          </a:xfrm>
          <a:custGeom>
            <a:avLst/>
            <a:gdLst>
              <a:gd name="connsiteX0" fmla="*/ 0 w 10916430"/>
              <a:gd name="connsiteY0" fmla="*/ 0 h 900925"/>
              <a:gd name="connsiteX1" fmla="*/ 10916430 w 10916430"/>
              <a:gd name="connsiteY1" fmla="*/ 0 h 900925"/>
              <a:gd name="connsiteX2" fmla="*/ 10916430 w 10916430"/>
              <a:gd name="connsiteY2" fmla="*/ 900925 h 900925"/>
              <a:gd name="connsiteX3" fmla="*/ 0 w 10916430"/>
              <a:gd name="connsiteY3" fmla="*/ 900925 h 900925"/>
              <a:gd name="connsiteX4" fmla="*/ 0 w 10916430"/>
              <a:gd name="connsiteY4" fmla="*/ 0 h 900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16430" h="900925" fill="none" extrusionOk="0">
                <a:moveTo>
                  <a:pt x="0" y="0"/>
                </a:moveTo>
                <a:cubicBezTo>
                  <a:pt x="5165398" y="-49533"/>
                  <a:pt x="6435969" y="-14809"/>
                  <a:pt x="10916430" y="0"/>
                </a:cubicBezTo>
                <a:cubicBezTo>
                  <a:pt x="10986852" y="297338"/>
                  <a:pt x="10875465" y="748990"/>
                  <a:pt x="10916430" y="900925"/>
                </a:cubicBezTo>
                <a:cubicBezTo>
                  <a:pt x="9355095" y="852694"/>
                  <a:pt x="2705083" y="985380"/>
                  <a:pt x="0" y="900925"/>
                </a:cubicBezTo>
                <a:cubicBezTo>
                  <a:pt x="61004" y="579984"/>
                  <a:pt x="-34252" y="162468"/>
                  <a:pt x="0" y="0"/>
                </a:cubicBezTo>
                <a:close/>
              </a:path>
              <a:path w="10916430" h="900925" stroke="0" extrusionOk="0">
                <a:moveTo>
                  <a:pt x="0" y="0"/>
                </a:moveTo>
                <a:cubicBezTo>
                  <a:pt x="1613601" y="118645"/>
                  <a:pt x="8425728" y="116012"/>
                  <a:pt x="10916430" y="0"/>
                </a:cubicBezTo>
                <a:cubicBezTo>
                  <a:pt x="10911811" y="218200"/>
                  <a:pt x="10956144" y="498784"/>
                  <a:pt x="10916430" y="900925"/>
                </a:cubicBezTo>
                <a:cubicBezTo>
                  <a:pt x="6613370" y="1035525"/>
                  <a:pt x="3325015" y="743729"/>
                  <a:pt x="0" y="900925"/>
                </a:cubicBezTo>
                <a:cubicBezTo>
                  <a:pt x="67907" y="485525"/>
                  <a:pt x="-28180" y="131083"/>
                  <a:pt x="0" y="0"/>
                </a:cubicBezTo>
                <a:close/>
              </a:path>
            </a:pathLst>
          </a:custGeom>
          <a:ln w="53975" cap="rnd">
            <a:solidFill>
              <a:schemeClr val="bg2">
                <a:lumMod val="75000"/>
              </a:schemeClr>
            </a:solidFill>
            <a:prstDash val="sysDot"/>
            <a:extLst>
              <a:ext uri="{C807C97D-BFC1-408E-A445-0C87EB9F89A2}">
                <ask:lineSketchStyleProps xmlns:ask="http://schemas.microsoft.com/office/drawing/2018/sketchyshapes" sd="1219033472">
                  <ask:type>
                    <ask:lineSketchCurved/>
                  </ask:type>
                </ask:lineSketchStyleProps>
              </a:ext>
            </a:extLst>
          </a:ln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Best Management Practices (BMPs)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9687F07B-E0EB-E255-D398-954AD53E1B8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2198873"/>
              </p:ext>
            </p:extLst>
          </p:nvPr>
        </p:nvGraphicFramePr>
        <p:xfrm>
          <a:off x="1341438" y="1573213"/>
          <a:ext cx="5771631" cy="41417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8" name="3D Model 7" descr="Landscape with Waterfall">
                <a:extLst>
                  <a:ext uri="{FF2B5EF4-FFF2-40B4-BE49-F238E27FC236}">
                    <a16:creationId xmlns:a16="http://schemas.microsoft.com/office/drawing/2014/main" id="{6695C6DC-8051-2349-6EB1-551C4E677F79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594436811"/>
                  </p:ext>
                </p:extLst>
              </p:nvPr>
            </p:nvGraphicFramePr>
            <p:xfrm>
              <a:off x="7522984" y="1494533"/>
              <a:ext cx="4009463" cy="3057096"/>
            </p:xfrm>
            <a:graphic>
              <a:graphicData uri="http://schemas.microsoft.com/office/drawing/2017/model3d">
                <am3d:model3d r:embed="rId7">
                  <am3d:spPr>
                    <a:xfrm>
                      <a:off x="0" y="0"/>
                      <a:ext cx="4009463" cy="3057096"/>
                    </a:xfrm>
                    <a:prstGeom prst="rect">
                      <a:avLst/>
                    </a:prstGeom>
                  </am3d:spPr>
                  <am3d:camera>
                    <am3d:pos x="0" y="0" z="68635681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6205847" d="1000000"/>
                    <am3d:preTrans dx="642278" dy="-9268046" dz="3515223"/>
                    <am3d:scale>
                      <am3d:sx n="1000000" d="1000000"/>
                      <am3d:sy n="1000000" d="1000000"/>
                      <am3d:sz n="1000000" d="1000000"/>
                    </am3d:scale>
                    <am3d:rot ax="3708406" ay="3790412" az="3540419"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6618946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8" name="3D Model 7" descr="Landscape with Waterfall">
                <a:extLst>
                  <a:ext uri="{FF2B5EF4-FFF2-40B4-BE49-F238E27FC236}">
                    <a16:creationId xmlns:a16="http://schemas.microsoft.com/office/drawing/2014/main" id="{6695C6DC-8051-2349-6EB1-551C4E677F7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522984" y="1494533"/>
                <a:ext cx="4009463" cy="3057096"/>
              </a:xfrm>
              <a:prstGeom prst="rect">
                <a:avLst/>
              </a:prstGeom>
            </p:spPr>
          </p:pic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1F94ABC3-6D76-7D9C-CFED-7BF842ACD129}"/>
              </a:ext>
            </a:extLst>
          </p:cNvPr>
          <p:cNvSpPr txBox="1"/>
          <p:nvPr/>
        </p:nvSpPr>
        <p:spPr>
          <a:xfrm>
            <a:off x="8064207" y="5104935"/>
            <a:ext cx="3468240" cy="25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lvl="1" indent="0">
              <a:lnSpc>
                <a:spcPct val="90000"/>
              </a:lnSpc>
              <a:buNone/>
            </a:pPr>
            <a:r>
              <a:rPr lang="en-US" sz="1200" dirty="0">
                <a:solidFill>
                  <a:schemeClr val="accent2">
                    <a:lumMod val="50000"/>
                  </a:schemeClr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See more examples of the 6 types of BMPs</a:t>
            </a:r>
            <a:endParaRPr lang="en-US" sz="12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3704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7C919-6E0D-620C-0051-9C85F450E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7478" y="685800"/>
            <a:ext cx="3377133" cy="2047775"/>
          </a:xfrm>
        </p:spPr>
        <p:txBody>
          <a:bodyPr>
            <a:normAutofit fontScale="90000"/>
          </a:bodyPr>
          <a:lstStyle/>
          <a:p>
            <a:r>
              <a:rPr lang="en-US" sz="5400" dirty="0"/>
              <a:t>What Type of BMP is it?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383ED2-FE8B-C0EC-C57C-B01DE42A12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127478" y="2822277"/>
            <a:ext cx="4064522" cy="3130617"/>
          </a:xfrm>
        </p:spPr>
        <p:txBody>
          <a:bodyPr>
            <a:normAutofit fontScale="92500"/>
          </a:bodyPr>
          <a:lstStyle/>
          <a:p>
            <a:pPr marL="285750" indent="-285750">
              <a:lnSpc>
                <a:spcPct val="145000"/>
              </a:lnSpc>
              <a:buFont typeface="Wingdings" panose="05000000000000000000" pitchFamily="2" charset="2"/>
              <a:buChar char="ü"/>
            </a:pPr>
            <a:r>
              <a:rPr lang="en-US" sz="1600" dirty="0"/>
              <a:t>Public Education &amp; Outreach</a:t>
            </a:r>
          </a:p>
          <a:p>
            <a:pPr marL="285750" indent="-285750">
              <a:lnSpc>
                <a:spcPct val="145000"/>
              </a:lnSpc>
              <a:buFont typeface="Wingdings" panose="05000000000000000000" pitchFamily="2" charset="2"/>
              <a:buChar char="ü"/>
            </a:pPr>
            <a:r>
              <a:rPr lang="en-US" sz="1600" dirty="0"/>
              <a:t>Public Involvement &amp; Participation</a:t>
            </a:r>
          </a:p>
          <a:p>
            <a:pPr marL="285750" indent="-285750">
              <a:lnSpc>
                <a:spcPct val="145000"/>
              </a:lnSpc>
              <a:buFont typeface="Wingdings" panose="05000000000000000000" pitchFamily="2" charset="2"/>
              <a:buChar char="ü"/>
            </a:pPr>
            <a:r>
              <a:rPr lang="en-US" sz="1600" dirty="0"/>
              <a:t>Illicit Discharge Detection &amp; </a:t>
            </a:r>
            <a:r>
              <a:rPr lang="en-US" sz="1600" dirty="0" err="1"/>
              <a:t>Eliminination</a:t>
            </a:r>
            <a:endParaRPr lang="en-US" sz="1600" dirty="0"/>
          </a:p>
          <a:p>
            <a:pPr marL="285750" indent="-285750">
              <a:lnSpc>
                <a:spcPct val="145000"/>
              </a:lnSpc>
              <a:buFont typeface="Wingdings" panose="05000000000000000000" pitchFamily="2" charset="2"/>
              <a:buChar char="ü"/>
            </a:pPr>
            <a:r>
              <a:rPr lang="en-US" sz="1600" dirty="0"/>
              <a:t>Construction Activities</a:t>
            </a:r>
          </a:p>
          <a:p>
            <a:pPr marL="285750" indent="-285750">
              <a:lnSpc>
                <a:spcPct val="145000"/>
              </a:lnSpc>
              <a:buFont typeface="Wingdings" panose="05000000000000000000" pitchFamily="2" charset="2"/>
              <a:buChar char="ü"/>
            </a:pPr>
            <a:r>
              <a:rPr lang="en-US" sz="1600" dirty="0"/>
              <a:t>Post Construction Activities</a:t>
            </a:r>
          </a:p>
          <a:p>
            <a:pPr marL="285750" indent="-285750">
              <a:lnSpc>
                <a:spcPct val="145000"/>
              </a:lnSpc>
              <a:buFont typeface="Wingdings" panose="05000000000000000000" pitchFamily="2" charset="2"/>
              <a:buChar char="ü"/>
            </a:pPr>
            <a:r>
              <a:rPr lang="en-US" sz="1600" dirty="0"/>
              <a:t>Pollution Prevention &amp; Good Housekeeping</a:t>
            </a:r>
          </a:p>
          <a:p>
            <a:pPr marL="285750" indent="-285750">
              <a:lnSpc>
                <a:spcPct val="145000"/>
              </a:lnSpc>
              <a:buFont typeface="Wingdings" panose="05000000000000000000" pitchFamily="2" charset="2"/>
              <a:buChar char="ü"/>
            </a:pPr>
            <a:endParaRPr lang="en-US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E36B3922-1E46-7EBA-F574-A72B84519F1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2432624"/>
              </p:ext>
            </p:extLst>
          </p:nvPr>
        </p:nvGraphicFramePr>
        <p:xfrm>
          <a:off x="760413" y="685799"/>
          <a:ext cx="6858000" cy="5262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A8C49ECB-60B8-C011-A99B-7FB7F95A2D01}"/>
              </a:ext>
            </a:extLst>
          </p:cNvPr>
          <p:cNvSpPr txBox="1"/>
          <p:nvPr/>
        </p:nvSpPr>
        <p:spPr>
          <a:xfrm>
            <a:off x="2567556" y="791678"/>
            <a:ext cx="50508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000" dirty="0"/>
              <a:t>Illicit Discharge Detection and Elimination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F503643-9345-6FB4-CD17-037A2B6CADD3}"/>
              </a:ext>
            </a:extLst>
          </p:cNvPr>
          <p:cNvSpPr txBox="1"/>
          <p:nvPr/>
        </p:nvSpPr>
        <p:spPr>
          <a:xfrm>
            <a:off x="2567556" y="2588534"/>
            <a:ext cx="23798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000" dirty="0"/>
              <a:t>Post-Construction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DB1502C-89B6-7D54-EA76-A2699DDCF3A0}"/>
              </a:ext>
            </a:extLst>
          </p:cNvPr>
          <p:cNvSpPr txBox="1"/>
          <p:nvPr/>
        </p:nvSpPr>
        <p:spPr>
          <a:xfrm>
            <a:off x="2567556" y="4317485"/>
            <a:ext cx="48727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000" dirty="0"/>
              <a:t>Public Involvement &amp; Participation</a:t>
            </a:r>
          </a:p>
        </p:txBody>
      </p:sp>
    </p:spTree>
    <p:extLst>
      <p:ext uri="{BB962C8B-B14F-4D97-AF65-F5344CB8AC3E}">
        <p14:creationId xmlns:p14="http://schemas.microsoft.com/office/powerpoint/2010/main" val="957539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9954D9A-B088-44B6-D0DD-CA44371CA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7479" y="2989053"/>
            <a:ext cx="3377133" cy="1141562"/>
          </a:xfrm>
        </p:spPr>
        <p:txBody>
          <a:bodyPr/>
          <a:lstStyle/>
          <a:p>
            <a:r>
              <a:rPr lang="en-US" dirty="0"/>
              <a:t>Let’s Do an Activity!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037D5EC-FE0F-E78B-F70D-7402FB3E58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0412" y="685800"/>
            <a:ext cx="7141383" cy="45720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Visit the link below and explore how the amount of rainfall effects the amount of water that turns into runoff vs infiltrates the ground in the different land covers. </a:t>
            </a:r>
          </a:p>
          <a:p>
            <a:pPr marL="320040" lvl="1" indent="0">
              <a:buNone/>
            </a:pPr>
            <a:r>
              <a:rPr lang="en-US" dirty="0">
                <a:hlinkClick r:id="rId2"/>
              </a:rPr>
              <a:t>https://runoff.modelmywatershed.org/</a:t>
            </a:r>
            <a:r>
              <a:rPr lang="en-US" dirty="0"/>
              <a:t> </a:t>
            </a:r>
          </a:p>
          <a:p>
            <a:pPr marL="320040" lvl="1" indent="0">
              <a:buNone/>
            </a:pPr>
            <a:endParaRPr lang="en-US" dirty="0"/>
          </a:p>
          <a:p>
            <a:r>
              <a:rPr lang="en-US" u="sng" dirty="0"/>
              <a:t>Tip</a:t>
            </a:r>
            <a:r>
              <a:rPr lang="en-US" dirty="0"/>
              <a:t>: Georgetown is currently low to mid-developed</a:t>
            </a:r>
          </a:p>
          <a:p>
            <a:endParaRPr lang="en-US" dirty="0"/>
          </a:p>
          <a:p>
            <a:r>
              <a:rPr lang="en-US" dirty="0"/>
              <a:t>Soil type plays a HUGE role in the infiltration rate of water</a:t>
            </a:r>
          </a:p>
          <a:p>
            <a:pPr lvl="1"/>
            <a:r>
              <a:rPr lang="en-US" dirty="0"/>
              <a:t>Using the link below, explore why the infiltration rate may differ upon land uses! </a:t>
            </a:r>
          </a:p>
          <a:p>
            <a:pPr marL="594360" lvl="2" indent="0">
              <a:buNone/>
            </a:pPr>
            <a:r>
              <a:rPr lang="en-US" dirty="0">
                <a:hlinkClick r:id="rId3"/>
              </a:rPr>
              <a:t>https://coast.noaa.gov/data/digitalcoast/pdf/qnspect-hydrologic-soils.pdf</a:t>
            </a:r>
            <a:r>
              <a:rPr lang="en-US" dirty="0"/>
              <a:t> </a:t>
            </a:r>
          </a:p>
          <a:p>
            <a:pPr marL="594360" lvl="2" indent="0">
              <a:buNone/>
            </a:pPr>
            <a:endParaRPr lang="en-US" dirty="0"/>
          </a:p>
          <a:p>
            <a:pPr marL="594360" lvl="2" indent="0">
              <a:buNone/>
            </a:pPr>
            <a:r>
              <a:rPr lang="en-US" dirty="0"/>
              <a:t>Sussex Academy Elementary is Group A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3107F6-45EF-5459-6144-4E8937CA08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127479" y="4252844"/>
            <a:ext cx="3377133" cy="767730"/>
          </a:xfrm>
        </p:spPr>
        <p:txBody>
          <a:bodyPr/>
          <a:lstStyle/>
          <a:p>
            <a:r>
              <a:rPr lang="en-US" dirty="0"/>
              <a:t>Explore how land use can influence the amount of runoff and/or infiltration an area is capable of. </a:t>
            </a:r>
          </a:p>
        </p:txBody>
      </p:sp>
      <p:pic>
        <p:nvPicPr>
          <p:cNvPr id="7" name="Picture 6" descr="Cartoon bee with megaphone">
            <a:extLst>
              <a:ext uri="{FF2B5EF4-FFF2-40B4-BE49-F238E27FC236}">
                <a16:creationId xmlns:a16="http://schemas.microsoft.com/office/drawing/2014/main" id="{2078C699-119C-B221-F778-D3A876E7AA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72502">
            <a:off x="8576053" y="154801"/>
            <a:ext cx="2874184" cy="2773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295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cean 16x9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Georgia">
      <a:maj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cean painting presentation (widescreen).potx" id="{7D8F5DB3-F878-46D5-AF2D-2DD5B7369221}" vid="{9251DF30-C224-466C-9BFA-3064FAD55731}"/>
    </a:ext>
  </a:extLst>
</a:theme>
</file>

<file path=ppt/theme/theme2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Georgia">
      <a:maj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Georgia">
      <a:maj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Ocean painting presentation (widescreen)</Template>
  <TotalTime>3139</TotalTime>
  <Words>1111</Words>
  <Application>Microsoft Office PowerPoint</Application>
  <PresentationFormat>Widescreen</PresentationFormat>
  <Paragraphs>234</Paragraphs>
  <Slides>23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Georgia</vt:lpstr>
      <vt:lpstr>Wingdings</vt:lpstr>
      <vt:lpstr>Ocean 16x9</vt:lpstr>
      <vt:lpstr>Watershed Influences</vt:lpstr>
      <vt:lpstr>The Water Cycle</vt:lpstr>
      <vt:lpstr>Watershed</vt:lpstr>
      <vt:lpstr>Delaware Watersheds</vt:lpstr>
      <vt:lpstr>Groundwater Movement</vt:lpstr>
      <vt:lpstr>Aquifers</vt:lpstr>
      <vt:lpstr>Wells</vt:lpstr>
      <vt:lpstr>How Are Wells Made?</vt:lpstr>
      <vt:lpstr>Pollution</vt:lpstr>
      <vt:lpstr>Types of Pollution</vt:lpstr>
      <vt:lpstr>What Type of Pollution is This?</vt:lpstr>
      <vt:lpstr>How Does Land Use Impact Pollution &amp; Water Quality?</vt:lpstr>
      <vt:lpstr>Land Use &amp; Water Quality in Georgetown, DE</vt:lpstr>
      <vt:lpstr>Why This Impacts Water Quality</vt:lpstr>
      <vt:lpstr>TMDLs in the Broadkill River Watershed</vt:lpstr>
      <vt:lpstr>How to Determine if a Stream/River is Polluted</vt:lpstr>
      <vt:lpstr>Macroinvertabrates</vt:lpstr>
      <vt:lpstr>PowerPoint Presentation</vt:lpstr>
      <vt:lpstr>Which Stream is Healthier?</vt:lpstr>
      <vt:lpstr>BMPs</vt:lpstr>
      <vt:lpstr>Best Management Practices (BMPs)</vt:lpstr>
      <vt:lpstr>What Type of BMP is it?</vt:lpstr>
      <vt:lpstr>Let’s Do an Activity!</vt:lpstr>
    </vt:vector>
  </TitlesOfParts>
  <Company>City of Dover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Vickers, Aireal</dc:creator>
  <cp:lastModifiedBy>Vickers, Aireal</cp:lastModifiedBy>
  <cp:revision>7</cp:revision>
  <dcterms:created xsi:type="dcterms:W3CDTF">2025-11-24T18:53:44Z</dcterms:created>
  <dcterms:modified xsi:type="dcterms:W3CDTF">2025-12-13T13:52:44Z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0x010100AA3F7D94069FF64A86F7DFF56D60E3BE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